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3"/>
  </p:notesMasterIdLst>
  <p:sldIdLst>
    <p:sldId id="256" r:id="rId2"/>
    <p:sldId id="257" r:id="rId3"/>
    <p:sldId id="259" r:id="rId4"/>
    <p:sldId id="320" r:id="rId5"/>
    <p:sldId id="331" r:id="rId6"/>
    <p:sldId id="310" r:id="rId7"/>
    <p:sldId id="268" r:id="rId8"/>
    <p:sldId id="271" r:id="rId9"/>
    <p:sldId id="327" r:id="rId10"/>
    <p:sldId id="317" r:id="rId11"/>
    <p:sldId id="335" r:id="rId12"/>
    <p:sldId id="336" r:id="rId13"/>
    <p:sldId id="332" r:id="rId14"/>
    <p:sldId id="333" r:id="rId15"/>
    <p:sldId id="337" r:id="rId16"/>
    <p:sldId id="276" r:id="rId17"/>
    <p:sldId id="277" r:id="rId18"/>
    <p:sldId id="272" r:id="rId19"/>
    <p:sldId id="313" r:id="rId20"/>
    <p:sldId id="311" r:id="rId21"/>
    <p:sldId id="322" r:id="rId22"/>
    <p:sldId id="325" r:id="rId23"/>
    <p:sldId id="267" r:id="rId24"/>
    <p:sldId id="330" r:id="rId25"/>
    <p:sldId id="275" r:id="rId26"/>
    <p:sldId id="264" r:id="rId27"/>
    <p:sldId id="319" r:id="rId28"/>
    <p:sldId id="265" r:id="rId29"/>
    <p:sldId id="261" r:id="rId30"/>
    <p:sldId id="274" r:id="rId31"/>
    <p:sldId id="266"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263" r:id="rId62"/>
  </p:sldIdLst>
  <p:sldSz cx="12192000" cy="6858000"/>
  <p:notesSz cx="9296400" cy="6881813"/>
  <p:embeddedFontLst>
    <p:embeddedFont>
      <p:font typeface="Cabin" pitchFamily="2" charset="77"/>
      <p:regular r:id="rId64"/>
      <p:bold r:id="rId65"/>
      <p:italic r:id="rId66"/>
      <p:boldItalic r:id="rId67"/>
    </p:embeddedFont>
    <p:embeddedFont>
      <p:font typeface="Cambria Math" panose="02040503050406030204" pitchFamily="18" charset="0"/>
      <p:regular r:id="rId68"/>
    </p:embeddedFont>
    <p:embeddedFont>
      <p:font typeface="EB Garamond" pitchFamily="2" charset="0"/>
      <p:regular r:id="rId69"/>
      <p:bold r:id="rId70"/>
      <p:italic r:id="rId71"/>
      <p:boldItalic r:id="rId72"/>
    </p:embeddedFont>
    <p:embeddedFont>
      <p:font typeface="Noto Sans Symbols" pitchFamily="2" charset="0"/>
      <p:regular r:id="rId73"/>
      <p:bold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FD1A1-CA24-5B43-ABB6-B718AAD03F92}" v="3286" dt="2024-10-20T16:00:05.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43"/>
    <p:restoredTop sz="71361"/>
  </p:normalViewPr>
  <p:slideViewPr>
    <p:cSldViewPr snapToGrid="0">
      <p:cViewPr varScale="1">
        <p:scale>
          <a:sx n="89" d="100"/>
          <a:sy n="89" d="100"/>
        </p:scale>
        <p:origin x="188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3.fntdata"/><Relationship Id="rId74" Type="http://schemas.openxmlformats.org/officeDocument/2006/relationships/font" Target="fonts/font11.fntdata"/><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9.fntdata"/><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7.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8.fnt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Zhongrui" userId="f3bda36b-1873-4830-8722-8393d2e4d0a9" providerId="ADAL" clId="{F74F674F-CDC9-A542-A77D-F4F861FDA66F}"/>
    <pc:docChg chg="undo custSel addSld delSld modSld">
      <pc:chgData name="Chen, Zhongrui" userId="f3bda36b-1873-4830-8722-8393d2e4d0a9" providerId="ADAL" clId="{F74F674F-CDC9-A542-A77D-F4F861FDA66F}" dt="2024-10-18T04:12:33.703" v="933" actId="1076"/>
      <pc:docMkLst>
        <pc:docMk/>
      </pc:docMkLst>
      <pc:sldChg chg="delSp modSp mod delAnim">
        <pc:chgData name="Chen, Zhongrui" userId="f3bda36b-1873-4830-8722-8393d2e4d0a9" providerId="ADAL" clId="{F74F674F-CDC9-A542-A77D-F4F861FDA66F}" dt="2024-10-17T03:33:13.362" v="431" actId="1038"/>
        <pc:sldMkLst>
          <pc:docMk/>
          <pc:sldMk cId="0" sldId="268"/>
        </pc:sldMkLst>
        <pc:spChg chg="del">
          <ac:chgData name="Chen, Zhongrui" userId="f3bda36b-1873-4830-8722-8393d2e4d0a9" providerId="ADAL" clId="{F74F674F-CDC9-A542-A77D-F4F861FDA66F}" dt="2024-10-17T03:31:56.767" v="331" actId="478"/>
          <ac:spMkLst>
            <pc:docMk/>
            <pc:sldMk cId="0" sldId="268"/>
            <ac:spMk id="2" creationId="{42A652A2-6E74-F305-7A0A-B2B83ABAB5E4}"/>
          </ac:spMkLst>
        </pc:spChg>
        <pc:spChg chg="del">
          <ac:chgData name="Chen, Zhongrui" userId="f3bda36b-1873-4830-8722-8393d2e4d0a9" providerId="ADAL" clId="{F74F674F-CDC9-A542-A77D-F4F861FDA66F}" dt="2024-10-17T03:31:56.767" v="331" actId="478"/>
          <ac:spMkLst>
            <pc:docMk/>
            <pc:sldMk cId="0" sldId="268"/>
            <ac:spMk id="3" creationId="{A611F916-90D1-16E1-A728-35EC3BDD45F6}"/>
          </ac:spMkLst>
        </pc:spChg>
        <pc:spChg chg="mod">
          <ac:chgData name="Chen, Zhongrui" userId="f3bda36b-1873-4830-8722-8393d2e4d0a9" providerId="ADAL" clId="{F74F674F-CDC9-A542-A77D-F4F861FDA66F}" dt="2024-10-17T03:22:20.437" v="103" actId="207"/>
          <ac:spMkLst>
            <pc:docMk/>
            <pc:sldMk cId="0" sldId="268"/>
            <ac:spMk id="674" creationId="{00000000-0000-0000-0000-000000000000}"/>
          </ac:spMkLst>
        </pc:spChg>
        <pc:spChg chg="mod">
          <ac:chgData name="Chen, Zhongrui" userId="f3bda36b-1873-4830-8722-8393d2e4d0a9" providerId="ADAL" clId="{F74F674F-CDC9-A542-A77D-F4F861FDA66F}" dt="2024-10-17T03:22:10.822" v="101" actId="207"/>
          <ac:spMkLst>
            <pc:docMk/>
            <pc:sldMk cId="0" sldId="268"/>
            <ac:spMk id="675" creationId="{00000000-0000-0000-0000-000000000000}"/>
          </ac:spMkLst>
        </pc:spChg>
        <pc:spChg chg="mod">
          <ac:chgData name="Chen, Zhongrui" userId="f3bda36b-1873-4830-8722-8393d2e4d0a9" providerId="ADAL" clId="{F74F674F-CDC9-A542-A77D-F4F861FDA66F}" dt="2024-10-17T03:22:14.909" v="102" actId="207"/>
          <ac:spMkLst>
            <pc:docMk/>
            <pc:sldMk cId="0" sldId="268"/>
            <ac:spMk id="676" creationId="{00000000-0000-0000-0000-000000000000}"/>
          </ac:spMkLst>
        </pc:spChg>
        <pc:spChg chg="mod">
          <ac:chgData name="Chen, Zhongrui" userId="f3bda36b-1873-4830-8722-8393d2e4d0a9" providerId="ADAL" clId="{F74F674F-CDC9-A542-A77D-F4F861FDA66F}" dt="2024-10-17T03:23:36.016" v="117" actId="207"/>
          <ac:spMkLst>
            <pc:docMk/>
            <pc:sldMk cId="0" sldId="268"/>
            <ac:spMk id="701" creationId="{00000000-0000-0000-0000-000000000000}"/>
          </ac:spMkLst>
        </pc:spChg>
        <pc:spChg chg="mod">
          <ac:chgData name="Chen, Zhongrui" userId="f3bda36b-1873-4830-8722-8393d2e4d0a9" providerId="ADAL" clId="{F74F674F-CDC9-A542-A77D-F4F861FDA66F}" dt="2024-10-17T03:22:47.927" v="108" actId="207"/>
          <ac:spMkLst>
            <pc:docMk/>
            <pc:sldMk cId="0" sldId="268"/>
            <ac:spMk id="704" creationId="{00000000-0000-0000-0000-000000000000}"/>
          </ac:spMkLst>
        </pc:spChg>
        <pc:spChg chg="mod">
          <ac:chgData name="Chen, Zhongrui" userId="f3bda36b-1873-4830-8722-8393d2e4d0a9" providerId="ADAL" clId="{F74F674F-CDC9-A542-A77D-F4F861FDA66F}" dt="2024-10-17T03:22:52.751" v="109" actId="207"/>
          <ac:spMkLst>
            <pc:docMk/>
            <pc:sldMk cId="0" sldId="268"/>
            <ac:spMk id="705" creationId="{00000000-0000-0000-0000-000000000000}"/>
          </ac:spMkLst>
        </pc:spChg>
        <pc:spChg chg="mod">
          <ac:chgData name="Chen, Zhongrui" userId="f3bda36b-1873-4830-8722-8393d2e4d0a9" providerId="ADAL" clId="{F74F674F-CDC9-A542-A77D-F4F861FDA66F}" dt="2024-10-17T03:23:36.016" v="117" actId="207"/>
          <ac:spMkLst>
            <pc:docMk/>
            <pc:sldMk cId="0" sldId="268"/>
            <ac:spMk id="706" creationId="{00000000-0000-0000-0000-000000000000}"/>
          </ac:spMkLst>
        </pc:spChg>
        <pc:spChg chg="mod">
          <ac:chgData name="Chen, Zhongrui" userId="f3bda36b-1873-4830-8722-8393d2e4d0a9" providerId="ADAL" clId="{F74F674F-CDC9-A542-A77D-F4F861FDA66F}" dt="2024-10-17T03:23:43.009" v="119" actId="1076"/>
          <ac:spMkLst>
            <pc:docMk/>
            <pc:sldMk cId="0" sldId="268"/>
            <ac:spMk id="707" creationId="{00000000-0000-0000-0000-000000000000}"/>
          </ac:spMkLst>
        </pc:spChg>
        <pc:spChg chg="mod">
          <ac:chgData name="Chen, Zhongrui" userId="f3bda36b-1873-4830-8722-8393d2e4d0a9" providerId="ADAL" clId="{F74F674F-CDC9-A542-A77D-F4F861FDA66F}" dt="2024-10-17T03:23:08.934" v="111" actId="207"/>
          <ac:spMkLst>
            <pc:docMk/>
            <pc:sldMk cId="0" sldId="268"/>
            <ac:spMk id="711" creationId="{00000000-0000-0000-0000-000000000000}"/>
          </ac:spMkLst>
        </pc:spChg>
        <pc:spChg chg="mod">
          <ac:chgData name="Chen, Zhongrui" userId="f3bda36b-1873-4830-8722-8393d2e4d0a9" providerId="ADAL" clId="{F74F674F-CDC9-A542-A77D-F4F861FDA66F}" dt="2024-10-17T03:22:37.707" v="106" actId="207"/>
          <ac:spMkLst>
            <pc:docMk/>
            <pc:sldMk cId="0" sldId="268"/>
            <ac:spMk id="714" creationId="{00000000-0000-0000-0000-000000000000}"/>
          </ac:spMkLst>
        </pc:spChg>
        <pc:spChg chg="mod">
          <ac:chgData name="Chen, Zhongrui" userId="f3bda36b-1873-4830-8722-8393d2e4d0a9" providerId="ADAL" clId="{F74F674F-CDC9-A542-A77D-F4F861FDA66F}" dt="2024-10-17T03:22:44.570" v="107" actId="207"/>
          <ac:spMkLst>
            <pc:docMk/>
            <pc:sldMk cId="0" sldId="268"/>
            <ac:spMk id="715" creationId="{00000000-0000-0000-0000-000000000000}"/>
          </ac:spMkLst>
        </pc:spChg>
        <pc:spChg chg="mod">
          <ac:chgData name="Chen, Zhongrui" userId="f3bda36b-1873-4830-8722-8393d2e4d0a9" providerId="ADAL" clId="{F74F674F-CDC9-A542-A77D-F4F861FDA66F}" dt="2024-10-17T03:23:08.934" v="111" actId="207"/>
          <ac:spMkLst>
            <pc:docMk/>
            <pc:sldMk cId="0" sldId="268"/>
            <ac:spMk id="716" creationId="{00000000-0000-0000-0000-000000000000}"/>
          </ac:spMkLst>
        </pc:spChg>
        <pc:spChg chg="mod">
          <ac:chgData name="Chen, Zhongrui" userId="f3bda36b-1873-4830-8722-8393d2e4d0a9" providerId="ADAL" clId="{F74F674F-CDC9-A542-A77D-F4F861FDA66F}" dt="2024-10-17T03:23:38.797" v="118" actId="1076"/>
          <ac:spMkLst>
            <pc:docMk/>
            <pc:sldMk cId="0" sldId="268"/>
            <ac:spMk id="717" creationId="{00000000-0000-0000-0000-000000000000}"/>
          </ac:spMkLst>
        </pc:spChg>
        <pc:spChg chg="mod">
          <ac:chgData name="Chen, Zhongrui" userId="f3bda36b-1873-4830-8722-8393d2e4d0a9" providerId="ADAL" clId="{F74F674F-CDC9-A542-A77D-F4F861FDA66F}" dt="2024-10-17T03:23:18.673" v="113" actId="207"/>
          <ac:spMkLst>
            <pc:docMk/>
            <pc:sldMk cId="0" sldId="268"/>
            <ac:spMk id="719" creationId="{00000000-0000-0000-0000-000000000000}"/>
          </ac:spMkLst>
        </pc:spChg>
        <pc:spChg chg="mod">
          <ac:chgData name="Chen, Zhongrui" userId="f3bda36b-1873-4830-8722-8393d2e4d0a9" providerId="ADAL" clId="{F74F674F-CDC9-A542-A77D-F4F861FDA66F}" dt="2024-10-17T03:33:08.801" v="427" actId="1038"/>
          <ac:spMkLst>
            <pc:docMk/>
            <pc:sldMk cId="0" sldId="268"/>
            <ac:spMk id="723" creationId="{00000000-0000-0000-0000-000000000000}"/>
          </ac:spMkLst>
        </pc:spChg>
        <pc:spChg chg="mod">
          <ac:chgData name="Chen, Zhongrui" userId="f3bda36b-1873-4830-8722-8393d2e4d0a9" providerId="ADAL" clId="{F74F674F-CDC9-A542-A77D-F4F861FDA66F}" dt="2024-10-17T03:33:13.362" v="431" actId="1038"/>
          <ac:spMkLst>
            <pc:docMk/>
            <pc:sldMk cId="0" sldId="268"/>
            <ac:spMk id="724" creationId="{00000000-0000-0000-0000-000000000000}"/>
          </ac:spMkLst>
        </pc:spChg>
      </pc:sldChg>
      <pc:sldChg chg="del">
        <pc:chgData name="Chen, Zhongrui" userId="f3bda36b-1873-4830-8722-8393d2e4d0a9" providerId="ADAL" clId="{F74F674F-CDC9-A542-A77D-F4F861FDA66F}" dt="2024-10-17T03:35:40.760" v="432" actId="2696"/>
        <pc:sldMkLst>
          <pc:docMk/>
          <pc:sldMk cId="0" sldId="269"/>
        </pc:sldMkLst>
      </pc:sldChg>
      <pc:sldChg chg="addSp delSp modSp mod delAnim modAnim">
        <pc:chgData name="Chen, Zhongrui" userId="f3bda36b-1873-4830-8722-8393d2e4d0a9" providerId="ADAL" clId="{F74F674F-CDC9-A542-A77D-F4F861FDA66F}" dt="2024-10-17T03:36:26.647" v="481" actId="20577"/>
        <pc:sldMkLst>
          <pc:docMk/>
          <pc:sldMk cId="0" sldId="271"/>
        </pc:sldMkLst>
        <pc:spChg chg="mod">
          <ac:chgData name="Chen, Zhongrui" userId="f3bda36b-1873-4830-8722-8393d2e4d0a9" providerId="ADAL" clId="{F74F674F-CDC9-A542-A77D-F4F861FDA66F}" dt="2024-10-17T03:26:04.013" v="138" actId="1076"/>
          <ac:spMkLst>
            <pc:docMk/>
            <pc:sldMk cId="0" sldId="271"/>
            <ac:spMk id="4" creationId="{CD097F84-EAFC-B987-1DB5-D9B521527CB9}"/>
          </ac:spMkLst>
        </pc:spChg>
        <pc:spChg chg="mod">
          <ac:chgData name="Chen, Zhongrui" userId="f3bda36b-1873-4830-8722-8393d2e4d0a9" providerId="ADAL" clId="{F74F674F-CDC9-A542-A77D-F4F861FDA66F}" dt="2024-10-17T03:26:04.013" v="138" actId="1076"/>
          <ac:spMkLst>
            <pc:docMk/>
            <pc:sldMk cId="0" sldId="271"/>
            <ac:spMk id="5" creationId="{09B2124B-4510-D6BF-35F6-7DFC40C4CE11}"/>
          </ac:spMkLst>
        </pc:spChg>
        <pc:spChg chg="mod">
          <ac:chgData name="Chen, Zhongrui" userId="f3bda36b-1873-4830-8722-8393d2e4d0a9" providerId="ADAL" clId="{F74F674F-CDC9-A542-A77D-F4F861FDA66F}" dt="2024-10-17T03:24:58.340" v="124"/>
          <ac:spMkLst>
            <pc:docMk/>
            <pc:sldMk cId="0" sldId="271"/>
            <ac:spMk id="11" creationId="{2C839062-FC41-C286-D2A6-B85D9678D938}"/>
          </ac:spMkLst>
        </pc:spChg>
        <pc:spChg chg="mod">
          <ac:chgData name="Chen, Zhongrui" userId="f3bda36b-1873-4830-8722-8393d2e4d0a9" providerId="ADAL" clId="{F74F674F-CDC9-A542-A77D-F4F861FDA66F}" dt="2024-10-17T03:24:58.340" v="124"/>
          <ac:spMkLst>
            <pc:docMk/>
            <pc:sldMk cId="0" sldId="271"/>
            <ac:spMk id="12" creationId="{5EC879C9-F262-6D7B-EE49-75B6EE55EAE0}"/>
          </ac:spMkLst>
        </pc:spChg>
        <pc:spChg chg="mod">
          <ac:chgData name="Chen, Zhongrui" userId="f3bda36b-1873-4830-8722-8393d2e4d0a9" providerId="ADAL" clId="{F74F674F-CDC9-A542-A77D-F4F861FDA66F}" dt="2024-10-17T03:24:58.340" v="124"/>
          <ac:spMkLst>
            <pc:docMk/>
            <pc:sldMk cId="0" sldId="271"/>
            <ac:spMk id="13" creationId="{927EDA65-C2EF-B9FE-2B50-8B39920E59D4}"/>
          </ac:spMkLst>
        </pc:spChg>
        <pc:spChg chg="mod">
          <ac:chgData name="Chen, Zhongrui" userId="f3bda36b-1873-4830-8722-8393d2e4d0a9" providerId="ADAL" clId="{F74F674F-CDC9-A542-A77D-F4F861FDA66F}" dt="2024-10-17T03:24:58.340" v="124"/>
          <ac:spMkLst>
            <pc:docMk/>
            <pc:sldMk cId="0" sldId="271"/>
            <ac:spMk id="16" creationId="{2EEBA51A-091D-99AD-0485-84AA9027CF55}"/>
          </ac:spMkLst>
        </pc:spChg>
        <pc:spChg chg="mod">
          <ac:chgData name="Chen, Zhongrui" userId="f3bda36b-1873-4830-8722-8393d2e4d0a9" providerId="ADAL" clId="{F74F674F-CDC9-A542-A77D-F4F861FDA66F}" dt="2024-10-17T03:24:58.340" v="124"/>
          <ac:spMkLst>
            <pc:docMk/>
            <pc:sldMk cId="0" sldId="271"/>
            <ac:spMk id="17" creationId="{0645BB61-593E-9A56-8783-92EEDE2A8A73}"/>
          </ac:spMkLst>
        </pc:spChg>
        <pc:spChg chg="mod">
          <ac:chgData name="Chen, Zhongrui" userId="f3bda36b-1873-4830-8722-8393d2e4d0a9" providerId="ADAL" clId="{F74F674F-CDC9-A542-A77D-F4F861FDA66F}" dt="2024-10-17T03:24:58.340" v="124"/>
          <ac:spMkLst>
            <pc:docMk/>
            <pc:sldMk cId="0" sldId="271"/>
            <ac:spMk id="18" creationId="{47AF33AA-5FBD-AF86-237D-FCF771E97B8D}"/>
          </ac:spMkLst>
        </pc:spChg>
        <pc:spChg chg="add mod">
          <ac:chgData name="Chen, Zhongrui" userId="f3bda36b-1873-4830-8722-8393d2e4d0a9" providerId="ADAL" clId="{F74F674F-CDC9-A542-A77D-F4F861FDA66F}" dt="2024-10-17T03:30:33.835" v="321" actId="1035"/>
          <ac:spMkLst>
            <pc:docMk/>
            <pc:sldMk cId="0" sldId="271"/>
            <ac:spMk id="20" creationId="{F14C277B-BE30-3645-8223-EB230F18CD51}"/>
          </ac:spMkLst>
        </pc:spChg>
        <pc:spChg chg="mod">
          <ac:chgData name="Chen, Zhongrui" userId="f3bda36b-1873-4830-8722-8393d2e4d0a9" providerId="ADAL" clId="{F74F674F-CDC9-A542-A77D-F4F861FDA66F}" dt="2024-10-17T03:26:38.434" v="144"/>
          <ac:spMkLst>
            <pc:docMk/>
            <pc:sldMk cId="0" sldId="271"/>
            <ac:spMk id="22" creationId="{77A5985D-7E55-4759-833B-05500E873E7E}"/>
          </ac:spMkLst>
        </pc:spChg>
        <pc:spChg chg="mod">
          <ac:chgData name="Chen, Zhongrui" userId="f3bda36b-1873-4830-8722-8393d2e4d0a9" providerId="ADAL" clId="{F74F674F-CDC9-A542-A77D-F4F861FDA66F}" dt="2024-10-17T03:28:15.889" v="279" actId="207"/>
          <ac:spMkLst>
            <pc:docMk/>
            <pc:sldMk cId="0" sldId="271"/>
            <ac:spMk id="25" creationId="{564BA355-8000-E69C-959A-6D9313C726DC}"/>
          </ac:spMkLst>
        </pc:spChg>
        <pc:spChg chg="mod">
          <ac:chgData name="Chen, Zhongrui" userId="f3bda36b-1873-4830-8722-8393d2e4d0a9" providerId="ADAL" clId="{F74F674F-CDC9-A542-A77D-F4F861FDA66F}" dt="2024-10-17T03:28:25.863" v="281" actId="207"/>
          <ac:spMkLst>
            <pc:docMk/>
            <pc:sldMk cId="0" sldId="271"/>
            <ac:spMk id="26" creationId="{E1DA51BC-63CD-5D82-B7BD-F6313098B6E9}"/>
          </ac:spMkLst>
        </pc:spChg>
        <pc:spChg chg="mod">
          <ac:chgData name="Chen, Zhongrui" userId="f3bda36b-1873-4830-8722-8393d2e4d0a9" providerId="ADAL" clId="{F74F674F-CDC9-A542-A77D-F4F861FDA66F}" dt="2024-10-17T03:26:38.434" v="144"/>
          <ac:spMkLst>
            <pc:docMk/>
            <pc:sldMk cId="0" sldId="271"/>
            <ac:spMk id="27" creationId="{9659700E-9114-24DF-4659-031DD96036FE}"/>
          </ac:spMkLst>
        </pc:spChg>
        <pc:spChg chg="add mod">
          <ac:chgData name="Chen, Zhongrui" userId="f3bda36b-1873-4830-8722-8393d2e4d0a9" providerId="ADAL" clId="{F74F674F-CDC9-A542-A77D-F4F861FDA66F}" dt="2024-10-17T03:32:26.251" v="335" actId="207"/>
          <ac:spMkLst>
            <pc:docMk/>
            <pc:sldMk cId="0" sldId="271"/>
            <ac:spMk id="28" creationId="{9A9DAC7F-BBA9-DF98-9C75-0AB85A322E04}"/>
          </ac:spMkLst>
        </pc:spChg>
        <pc:spChg chg="add mod">
          <ac:chgData name="Chen, Zhongrui" userId="f3bda36b-1873-4830-8722-8393d2e4d0a9" providerId="ADAL" clId="{F74F674F-CDC9-A542-A77D-F4F861FDA66F}" dt="2024-10-17T03:29:09.395" v="285" actId="207"/>
          <ac:spMkLst>
            <pc:docMk/>
            <pc:sldMk cId="0" sldId="271"/>
            <ac:spMk id="30" creationId="{51DCB1E6-4CDA-330A-D7C0-5554C00A1EEC}"/>
          </ac:spMkLst>
        </pc:spChg>
        <pc:spChg chg="add mod">
          <ac:chgData name="Chen, Zhongrui" userId="f3bda36b-1873-4830-8722-8393d2e4d0a9" providerId="ADAL" clId="{F74F674F-CDC9-A542-A77D-F4F861FDA66F}" dt="2024-10-17T03:29:53.012" v="313" actId="1037"/>
          <ac:spMkLst>
            <pc:docMk/>
            <pc:sldMk cId="0" sldId="271"/>
            <ac:spMk id="31" creationId="{54CD471B-6493-B4B3-3145-C2368270F2F3}"/>
          </ac:spMkLst>
        </pc:spChg>
        <pc:spChg chg="add mod">
          <ac:chgData name="Chen, Zhongrui" userId="f3bda36b-1873-4830-8722-8393d2e4d0a9" providerId="ADAL" clId="{F74F674F-CDC9-A542-A77D-F4F861FDA66F}" dt="2024-10-17T03:29:21.927" v="286" actId="1076"/>
          <ac:spMkLst>
            <pc:docMk/>
            <pc:sldMk cId="0" sldId="271"/>
            <ac:spMk id="32" creationId="{B1D70F2C-F12E-7EB6-1AC6-6457879951CE}"/>
          </ac:spMkLst>
        </pc:spChg>
        <pc:spChg chg="add mod">
          <ac:chgData name="Chen, Zhongrui" userId="f3bda36b-1873-4830-8722-8393d2e4d0a9" providerId="ADAL" clId="{F74F674F-CDC9-A542-A77D-F4F861FDA66F}" dt="2024-10-17T03:26:56.593" v="262" actId="1035"/>
          <ac:spMkLst>
            <pc:docMk/>
            <pc:sldMk cId="0" sldId="271"/>
            <ac:spMk id="33" creationId="{CA6E8F81-2CB7-C3BA-E88F-B5458EAA5037}"/>
          </ac:spMkLst>
        </pc:spChg>
        <pc:spChg chg="add mod">
          <ac:chgData name="Chen, Zhongrui" userId="f3bda36b-1873-4830-8722-8393d2e4d0a9" providerId="ADAL" clId="{F74F674F-CDC9-A542-A77D-F4F861FDA66F}" dt="2024-10-17T03:28:39" v="283" actId="207"/>
          <ac:spMkLst>
            <pc:docMk/>
            <pc:sldMk cId="0" sldId="271"/>
            <ac:spMk id="34" creationId="{C3CB8568-9919-E3E3-E7B8-5AF55B38CA05}"/>
          </ac:spMkLst>
        </pc:spChg>
        <pc:spChg chg="add mod">
          <ac:chgData name="Chen, Zhongrui" userId="f3bda36b-1873-4830-8722-8393d2e4d0a9" providerId="ADAL" clId="{F74F674F-CDC9-A542-A77D-F4F861FDA66F}" dt="2024-10-17T03:28:39" v="283" actId="207"/>
          <ac:spMkLst>
            <pc:docMk/>
            <pc:sldMk cId="0" sldId="271"/>
            <ac:spMk id="35" creationId="{9B3AE5D5-34DB-B873-F0A3-9CBB4DD3BE18}"/>
          </ac:spMkLst>
        </pc:spChg>
        <pc:spChg chg="add mod">
          <ac:chgData name="Chen, Zhongrui" userId="f3bda36b-1873-4830-8722-8393d2e4d0a9" providerId="ADAL" clId="{F74F674F-CDC9-A542-A77D-F4F861FDA66F}" dt="2024-10-17T03:32:32.323" v="363" actId="1035"/>
          <ac:spMkLst>
            <pc:docMk/>
            <pc:sldMk cId="0" sldId="271"/>
            <ac:spMk id="36" creationId="{C03DE099-C10B-C0A6-7D34-4050516FD312}"/>
          </ac:spMkLst>
        </pc:spChg>
        <pc:spChg chg="mod">
          <ac:chgData name="Chen, Zhongrui" userId="f3bda36b-1873-4830-8722-8393d2e4d0a9" providerId="ADAL" clId="{F74F674F-CDC9-A542-A77D-F4F861FDA66F}" dt="2024-10-17T03:36:26.647" v="481" actId="20577"/>
          <ac:spMkLst>
            <pc:docMk/>
            <pc:sldMk cId="0" sldId="271"/>
            <ac:spMk id="795" creationId="{00000000-0000-0000-0000-000000000000}"/>
          </ac:spMkLst>
        </pc:spChg>
        <pc:spChg chg="mod">
          <ac:chgData name="Chen, Zhongrui" userId="f3bda36b-1873-4830-8722-8393d2e4d0a9" providerId="ADAL" clId="{F74F674F-CDC9-A542-A77D-F4F861FDA66F}" dt="2024-10-17T03:26:17.811" v="142" actId="1076"/>
          <ac:spMkLst>
            <pc:docMk/>
            <pc:sldMk cId="0" sldId="271"/>
            <ac:spMk id="842" creationId="{00000000-0000-0000-0000-000000000000}"/>
          </ac:spMkLst>
        </pc:spChg>
        <pc:grpChg chg="mod">
          <ac:chgData name="Chen, Zhongrui" userId="f3bda36b-1873-4830-8722-8393d2e4d0a9" providerId="ADAL" clId="{F74F674F-CDC9-A542-A77D-F4F861FDA66F}" dt="2024-10-17T03:26:04.013" v="138" actId="1076"/>
          <ac:grpSpMkLst>
            <pc:docMk/>
            <pc:sldMk cId="0" sldId="271"/>
            <ac:grpSpMk id="6" creationId="{260C09C0-1017-8E75-C1BD-F70E0B376809}"/>
          </ac:grpSpMkLst>
        </pc:grpChg>
        <pc:grpChg chg="add del mod">
          <ac:chgData name="Chen, Zhongrui" userId="f3bda36b-1873-4830-8722-8393d2e4d0a9" providerId="ADAL" clId="{F74F674F-CDC9-A542-A77D-F4F861FDA66F}" dt="2024-10-17T03:26:38.020" v="143" actId="478"/>
          <ac:grpSpMkLst>
            <pc:docMk/>
            <pc:sldMk cId="0" sldId="271"/>
            <ac:grpSpMk id="9" creationId="{932C52A0-11E5-E783-B23D-DA67B05FB749}"/>
          </ac:grpSpMkLst>
        </pc:grpChg>
        <pc:grpChg chg="mod">
          <ac:chgData name="Chen, Zhongrui" userId="f3bda36b-1873-4830-8722-8393d2e4d0a9" providerId="ADAL" clId="{F74F674F-CDC9-A542-A77D-F4F861FDA66F}" dt="2024-10-17T03:24:58.340" v="124"/>
          <ac:grpSpMkLst>
            <pc:docMk/>
            <pc:sldMk cId="0" sldId="271"/>
            <ac:grpSpMk id="10" creationId="{79AA0789-16F9-6149-52DB-426BB21F63AB}"/>
          </ac:grpSpMkLst>
        </pc:grpChg>
        <pc:grpChg chg="add mod">
          <ac:chgData name="Chen, Zhongrui" userId="f3bda36b-1873-4830-8722-8393d2e4d0a9" providerId="ADAL" clId="{F74F674F-CDC9-A542-A77D-F4F861FDA66F}" dt="2024-10-17T03:26:13.406" v="141" actId="1076"/>
          <ac:grpSpMkLst>
            <pc:docMk/>
            <pc:sldMk cId="0" sldId="271"/>
            <ac:grpSpMk id="19" creationId="{E7E270A8-0AAA-AA3F-0EEC-884682AEB71B}"/>
          </ac:grpSpMkLst>
        </pc:grpChg>
        <pc:grpChg chg="add mod">
          <ac:chgData name="Chen, Zhongrui" userId="f3bda36b-1873-4830-8722-8393d2e4d0a9" providerId="ADAL" clId="{F74F674F-CDC9-A542-A77D-F4F861FDA66F}" dt="2024-10-17T03:27:43.455" v="273" actId="1076"/>
          <ac:grpSpMkLst>
            <pc:docMk/>
            <pc:sldMk cId="0" sldId="271"/>
            <ac:grpSpMk id="21" creationId="{34874F9E-8CC3-5DA8-9EAB-BCEE9682992F}"/>
          </ac:grpSpMkLst>
        </pc:grpChg>
        <pc:grpChg chg="add mod">
          <ac:chgData name="Chen, Zhongrui" userId="f3bda36b-1873-4830-8722-8393d2e4d0a9" providerId="ADAL" clId="{F74F674F-CDC9-A542-A77D-F4F861FDA66F}" dt="2024-10-17T03:30:15.856" v="317" actId="1076"/>
          <ac:grpSpMkLst>
            <pc:docMk/>
            <pc:sldMk cId="0" sldId="271"/>
            <ac:grpSpMk id="37" creationId="{B9D36071-FE2C-4926-8494-FD38B1C71121}"/>
          </ac:grpSpMkLst>
        </pc:grpChg>
        <pc:grpChg chg="add mod">
          <ac:chgData name="Chen, Zhongrui" userId="f3bda36b-1873-4830-8722-8393d2e4d0a9" providerId="ADAL" clId="{F74F674F-CDC9-A542-A77D-F4F861FDA66F}" dt="2024-10-17T03:32:16.819" v="333" actId="1076"/>
          <ac:grpSpMkLst>
            <pc:docMk/>
            <pc:sldMk cId="0" sldId="271"/>
            <ac:grpSpMk id="38" creationId="{F95640A5-EEAA-DA52-1D82-240B2E8C2C27}"/>
          </ac:grpSpMkLst>
        </pc:grpChg>
        <pc:grpChg chg="mod">
          <ac:chgData name="Chen, Zhongrui" userId="f3bda36b-1873-4830-8722-8393d2e4d0a9" providerId="ADAL" clId="{F74F674F-CDC9-A542-A77D-F4F861FDA66F}" dt="2024-10-17T03:25:36.783" v="132" actId="1076"/>
          <ac:grpSpMkLst>
            <pc:docMk/>
            <pc:sldMk cId="0" sldId="271"/>
            <ac:grpSpMk id="792" creationId="{00000000-0000-0000-0000-000000000000}"/>
          </ac:grpSpMkLst>
        </pc:grpChg>
        <pc:cxnChg chg="mod">
          <ac:chgData name="Chen, Zhongrui" userId="f3bda36b-1873-4830-8722-8393d2e4d0a9" providerId="ADAL" clId="{F74F674F-CDC9-A542-A77D-F4F861FDA66F}" dt="2024-10-17T03:24:58.340" v="124"/>
          <ac:cxnSpMkLst>
            <pc:docMk/>
            <pc:sldMk cId="0" sldId="271"/>
            <ac:cxnSpMk id="14" creationId="{39E41D8A-9D0C-C144-95FF-148B060ECF7E}"/>
          </ac:cxnSpMkLst>
        </pc:cxnChg>
        <pc:cxnChg chg="mod">
          <ac:chgData name="Chen, Zhongrui" userId="f3bda36b-1873-4830-8722-8393d2e4d0a9" providerId="ADAL" clId="{F74F674F-CDC9-A542-A77D-F4F861FDA66F}" dt="2024-10-17T03:24:58.340" v="124"/>
          <ac:cxnSpMkLst>
            <pc:docMk/>
            <pc:sldMk cId="0" sldId="271"/>
            <ac:cxnSpMk id="15" creationId="{DEC7664E-B9DA-967F-D11F-1229DF6D3A57}"/>
          </ac:cxnSpMkLst>
        </pc:cxnChg>
        <pc:cxnChg chg="mod">
          <ac:chgData name="Chen, Zhongrui" userId="f3bda36b-1873-4830-8722-8393d2e4d0a9" providerId="ADAL" clId="{F74F674F-CDC9-A542-A77D-F4F861FDA66F}" dt="2024-10-17T03:26:38.434" v="144"/>
          <ac:cxnSpMkLst>
            <pc:docMk/>
            <pc:sldMk cId="0" sldId="271"/>
            <ac:cxnSpMk id="23" creationId="{7C015B4A-39B3-10FD-858A-EA3B2C88A4AE}"/>
          </ac:cxnSpMkLst>
        </pc:cxnChg>
        <pc:cxnChg chg="mod">
          <ac:chgData name="Chen, Zhongrui" userId="f3bda36b-1873-4830-8722-8393d2e4d0a9" providerId="ADAL" clId="{F74F674F-CDC9-A542-A77D-F4F861FDA66F}" dt="2024-10-17T03:26:38.434" v="144"/>
          <ac:cxnSpMkLst>
            <pc:docMk/>
            <pc:sldMk cId="0" sldId="271"/>
            <ac:cxnSpMk id="24" creationId="{55E1D2E7-B9D5-0A2A-B5E0-B85EBFEAA285}"/>
          </ac:cxnSpMkLst>
        </pc:cxnChg>
        <pc:cxnChg chg="add mod">
          <ac:chgData name="Chen, Zhongrui" userId="f3bda36b-1873-4830-8722-8393d2e4d0a9" providerId="ADAL" clId="{F74F674F-CDC9-A542-A77D-F4F861FDA66F}" dt="2024-10-17T03:32:16.819" v="333" actId="1076"/>
          <ac:cxnSpMkLst>
            <pc:docMk/>
            <pc:sldMk cId="0" sldId="271"/>
            <ac:cxnSpMk id="29" creationId="{F518DA22-B6A5-C1B9-697A-43A4FFEC1B25}"/>
          </ac:cxnSpMkLst>
        </pc:cxnChg>
      </pc:sldChg>
      <pc:sldChg chg="add">
        <pc:chgData name="Chen, Zhongrui" userId="f3bda36b-1873-4830-8722-8393d2e4d0a9" providerId="ADAL" clId="{F74F674F-CDC9-A542-A77D-F4F861FDA66F}" dt="2024-10-16T15:35:10.231" v="1"/>
        <pc:sldMkLst>
          <pc:docMk/>
          <pc:sldMk cId="2171621832" sldId="272"/>
        </pc:sldMkLst>
      </pc:sldChg>
      <pc:sldChg chg="addSp delSp modSp add del mod delAnim modAnim">
        <pc:chgData name="Chen, Zhongrui" userId="f3bda36b-1873-4830-8722-8393d2e4d0a9" providerId="ADAL" clId="{F74F674F-CDC9-A542-A77D-F4F861FDA66F}" dt="2024-10-18T04:11:49.216" v="920" actId="1076"/>
        <pc:sldMkLst>
          <pc:docMk/>
          <pc:sldMk cId="1389830118" sldId="310"/>
        </pc:sldMkLst>
        <pc:spChg chg="del">
          <ac:chgData name="Chen, Zhongrui" userId="f3bda36b-1873-4830-8722-8393d2e4d0a9" providerId="ADAL" clId="{F74F674F-CDC9-A542-A77D-F4F861FDA66F}" dt="2024-10-18T04:08:51.702" v="521" actId="478"/>
          <ac:spMkLst>
            <pc:docMk/>
            <pc:sldMk cId="1389830118" sldId="310"/>
            <ac:spMk id="3" creationId="{81F6A5E0-AABC-1BED-4E23-A5FA8513677B}"/>
          </ac:spMkLst>
        </pc:spChg>
        <pc:spChg chg="del">
          <ac:chgData name="Chen, Zhongrui" userId="f3bda36b-1873-4830-8722-8393d2e4d0a9" providerId="ADAL" clId="{F74F674F-CDC9-A542-A77D-F4F861FDA66F}" dt="2024-10-18T04:08:52.359" v="522" actId="478"/>
          <ac:spMkLst>
            <pc:docMk/>
            <pc:sldMk cId="1389830118" sldId="310"/>
            <ac:spMk id="4" creationId="{D8781FCA-9D30-97F4-4223-BF6D9C5F8C77}"/>
          </ac:spMkLst>
        </pc:spChg>
        <pc:spChg chg="del">
          <ac:chgData name="Chen, Zhongrui" userId="f3bda36b-1873-4830-8722-8393d2e4d0a9" providerId="ADAL" clId="{F74F674F-CDC9-A542-A77D-F4F861FDA66F}" dt="2024-10-18T04:08:51.142" v="520" actId="478"/>
          <ac:spMkLst>
            <pc:docMk/>
            <pc:sldMk cId="1389830118" sldId="310"/>
            <ac:spMk id="5" creationId="{BB17CE7B-157B-3984-FCBF-1EE95D71B9D5}"/>
          </ac:spMkLst>
        </pc:spChg>
        <pc:spChg chg="add mod">
          <ac:chgData name="Chen, Zhongrui" userId="f3bda36b-1873-4830-8722-8393d2e4d0a9" providerId="ADAL" clId="{F74F674F-CDC9-A542-A77D-F4F861FDA66F}" dt="2024-10-18T04:10:40.565" v="761" actId="1076"/>
          <ac:spMkLst>
            <pc:docMk/>
            <pc:sldMk cId="1389830118" sldId="310"/>
            <ac:spMk id="6" creationId="{BF30FB13-E3B7-CAD1-208E-C689B4B46B17}"/>
          </ac:spMkLst>
        </pc:spChg>
        <pc:spChg chg="add mod">
          <ac:chgData name="Chen, Zhongrui" userId="f3bda36b-1873-4830-8722-8393d2e4d0a9" providerId="ADAL" clId="{F74F674F-CDC9-A542-A77D-F4F861FDA66F}" dt="2024-10-18T04:11:49.216" v="920" actId="1076"/>
          <ac:spMkLst>
            <pc:docMk/>
            <pc:sldMk cId="1389830118" sldId="310"/>
            <ac:spMk id="7" creationId="{CFF70C04-837B-BA7B-EC36-08052A55B6D5}"/>
          </ac:spMkLst>
        </pc:spChg>
        <pc:graphicFrameChg chg="del">
          <ac:chgData name="Chen, Zhongrui" userId="f3bda36b-1873-4830-8722-8393d2e4d0a9" providerId="ADAL" clId="{F74F674F-CDC9-A542-A77D-F4F861FDA66F}" dt="2024-10-18T04:08:55.993" v="523" actId="478"/>
          <ac:graphicFrameMkLst>
            <pc:docMk/>
            <pc:sldMk cId="1389830118" sldId="310"/>
            <ac:graphicFrameMk id="2" creationId="{F530F8C0-CE80-BB34-CDF7-A1923CFCD8AB}"/>
          </ac:graphicFrameMkLst>
        </pc:graphicFrameChg>
      </pc:sldChg>
      <pc:sldChg chg="del">
        <pc:chgData name="Chen, Zhongrui" userId="f3bda36b-1873-4830-8722-8393d2e4d0a9" providerId="ADAL" clId="{F74F674F-CDC9-A542-A77D-F4F861FDA66F}" dt="2024-10-16T15:35:08.632" v="0" actId="2696"/>
        <pc:sldMkLst>
          <pc:docMk/>
          <pc:sldMk cId="990718860" sldId="311"/>
        </pc:sldMkLst>
      </pc:sldChg>
      <pc:sldChg chg="add">
        <pc:chgData name="Chen, Zhongrui" userId="f3bda36b-1873-4830-8722-8393d2e4d0a9" providerId="ADAL" clId="{F74F674F-CDC9-A542-A77D-F4F861FDA66F}" dt="2024-10-16T15:35:10.231" v="1"/>
        <pc:sldMkLst>
          <pc:docMk/>
          <pc:sldMk cId="1127010826" sldId="311"/>
        </pc:sldMkLst>
      </pc:sldChg>
      <pc:sldChg chg="add">
        <pc:chgData name="Chen, Zhongrui" userId="f3bda36b-1873-4830-8722-8393d2e4d0a9" providerId="ADAL" clId="{F74F674F-CDC9-A542-A77D-F4F861FDA66F}" dt="2024-10-16T15:35:10.231" v="1"/>
        <pc:sldMkLst>
          <pc:docMk/>
          <pc:sldMk cId="1588753366" sldId="313"/>
        </pc:sldMkLst>
      </pc:sldChg>
      <pc:sldChg chg="del">
        <pc:chgData name="Chen, Zhongrui" userId="f3bda36b-1873-4830-8722-8393d2e4d0a9" providerId="ADAL" clId="{F74F674F-CDC9-A542-A77D-F4F861FDA66F}" dt="2024-10-16T15:35:08.632" v="0" actId="2696"/>
        <pc:sldMkLst>
          <pc:docMk/>
          <pc:sldMk cId="2461751781" sldId="313"/>
        </pc:sldMkLst>
      </pc:sldChg>
      <pc:sldChg chg="addSp delSp modSp mod modAnim">
        <pc:chgData name="Chen, Zhongrui" userId="f3bda36b-1873-4830-8722-8393d2e4d0a9" providerId="ADAL" clId="{F74F674F-CDC9-A542-A77D-F4F861FDA66F}" dt="2024-10-18T04:12:33.703" v="933" actId="1076"/>
        <pc:sldMkLst>
          <pc:docMk/>
          <pc:sldMk cId="2332606100" sldId="314"/>
        </pc:sldMkLst>
        <pc:spChg chg="mod">
          <ac:chgData name="Chen, Zhongrui" userId="f3bda36b-1873-4830-8722-8393d2e4d0a9" providerId="ADAL" clId="{F74F674F-CDC9-A542-A77D-F4F861FDA66F}" dt="2024-10-18T04:12:33.703" v="933" actId="1076"/>
          <ac:spMkLst>
            <pc:docMk/>
            <pc:sldMk cId="2332606100" sldId="314"/>
            <ac:spMk id="4" creationId="{34D2CEA0-0E6A-A4A9-0D98-047ED2D0B60F}"/>
          </ac:spMkLst>
        </pc:spChg>
        <pc:spChg chg="add mod">
          <ac:chgData name="Chen, Zhongrui" userId="f3bda36b-1873-4830-8722-8393d2e4d0a9" providerId="ADAL" clId="{F74F674F-CDC9-A542-A77D-F4F861FDA66F}" dt="2024-10-18T04:12:15.716" v="929" actId="20577"/>
          <ac:spMkLst>
            <pc:docMk/>
            <pc:sldMk cId="2332606100" sldId="314"/>
            <ac:spMk id="5" creationId="{29BC7BA3-EBF9-6BBB-E133-F6345926E2F3}"/>
          </ac:spMkLst>
        </pc:spChg>
        <pc:spChg chg="del">
          <ac:chgData name="Chen, Zhongrui" userId="f3bda36b-1873-4830-8722-8393d2e4d0a9" providerId="ADAL" clId="{F74F674F-CDC9-A542-A77D-F4F861FDA66F}" dt="2024-10-18T04:12:11.986" v="921" actId="478"/>
          <ac:spMkLst>
            <pc:docMk/>
            <pc:sldMk cId="2332606100" sldId="314"/>
            <ac:spMk id="364" creationId="{B941CD0B-4E95-3669-82C7-924F6A4EEBF4}"/>
          </ac:spMkLst>
        </pc:spChg>
        <pc:graphicFrameChg chg="del">
          <ac:chgData name="Chen, Zhongrui" userId="f3bda36b-1873-4830-8722-8393d2e4d0a9" providerId="ADAL" clId="{F74F674F-CDC9-A542-A77D-F4F861FDA66F}" dt="2024-10-18T04:12:11.986" v="921" actId="478"/>
          <ac:graphicFrameMkLst>
            <pc:docMk/>
            <pc:sldMk cId="2332606100" sldId="314"/>
            <ac:graphicFrameMk id="3" creationId="{27FCEF3B-390E-2558-3076-EB88252F506C}"/>
          </ac:graphicFrameMkLst>
        </pc:graphicFrameChg>
      </pc:sldChg>
      <pc:sldChg chg="addSp delSp modSp mod modAnim">
        <pc:chgData name="Chen, Zhongrui" userId="f3bda36b-1873-4830-8722-8393d2e4d0a9" providerId="ADAL" clId="{F74F674F-CDC9-A542-A77D-F4F861FDA66F}" dt="2024-10-17T03:20:44.772" v="100" actId="20577"/>
        <pc:sldMkLst>
          <pc:docMk/>
          <pc:sldMk cId="3598440195" sldId="320"/>
        </pc:sldMkLst>
        <pc:spChg chg="del">
          <ac:chgData name="Chen, Zhongrui" userId="f3bda36b-1873-4830-8722-8393d2e4d0a9" providerId="ADAL" clId="{F74F674F-CDC9-A542-A77D-F4F861FDA66F}" dt="2024-10-17T03:16:29.856" v="4" actId="478"/>
          <ac:spMkLst>
            <pc:docMk/>
            <pc:sldMk cId="3598440195" sldId="320"/>
            <ac:spMk id="4" creationId="{8C97CC62-FA2D-6631-E868-695EBB49137D}"/>
          </ac:spMkLst>
        </pc:spChg>
        <pc:spChg chg="del">
          <ac:chgData name="Chen, Zhongrui" userId="f3bda36b-1873-4830-8722-8393d2e4d0a9" providerId="ADAL" clId="{F74F674F-CDC9-A542-A77D-F4F861FDA66F}" dt="2024-10-17T03:16:30.827" v="5" actId="478"/>
          <ac:spMkLst>
            <pc:docMk/>
            <pc:sldMk cId="3598440195" sldId="320"/>
            <ac:spMk id="6" creationId="{FB817566-0F10-AC96-C0B1-48D32D4F5C7D}"/>
          </ac:spMkLst>
        </pc:spChg>
        <pc:spChg chg="add mod">
          <ac:chgData name="Chen, Zhongrui" userId="f3bda36b-1873-4830-8722-8393d2e4d0a9" providerId="ADAL" clId="{F74F674F-CDC9-A542-A77D-F4F861FDA66F}" dt="2024-10-17T03:16:56.680" v="10" actId="1076"/>
          <ac:spMkLst>
            <pc:docMk/>
            <pc:sldMk cId="3598440195" sldId="320"/>
            <ac:spMk id="7" creationId="{0B8DAE6A-A0FC-B1D3-1AC7-30B913BE6A5D}"/>
          </ac:spMkLst>
        </pc:spChg>
        <pc:spChg chg="del">
          <ac:chgData name="Chen, Zhongrui" userId="f3bda36b-1873-4830-8722-8393d2e4d0a9" providerId="ADAL" clId="{F74F674F-CDC9-A542-A77D-F4F861FDA66F}" dt="2024-10-17T03:16:32.963" v="6" actId="478"/>
          <ac:spMkLst>
            <pc:docMk/>
            <pc:sldMk cId="3598440195" sldId="320"/>
            <ac:spMk id="10" creationId="{6A884A8F-8D72-0E32-18A7-F9B71F2D221B}"/>
          </ac:spMkLst>
        </pc:spChg>
        <pc:spChg chg="add mod">
          <ac:chgData name="Chen, Zhongrui" userId="f3bda36b-1873-4830-8722-8393d2e4d0a9" providerId="ADAL" clId="{F74F674F-CDC9-A542-A77D-F4F861FDA66F}" dt="2024-10-17T03:17:02.848" v="12" actId="1076"/>
          <ac:spMkLst>
            <pc:docMk/>
            <pc:sldMk cId="3598440195" sldId="320"/>
            <ac:spMk id="36" creationId="{3A43D302-D877-7494-1BCE-815C86116AF0}"/>
          </ac:spMkLst>
        </pc:spChg>
        <pc:spChg chg="add mod">
          <ac:chgData name="Chen, Zhongrui" userId="f3bda36b-1873-4830-8722-8393d2e4d0a9" providerId="ADAL" clId="{F74F674F-CDC9-A542-A77D-F4F861FDA66F}" dt="2024-10-17T03:17:08.369" v="16" actId="20577"/>
          <ac:spMkLst>
            <pc:docMk/>
            <pc:sldMk cId="3598440195" sldId="320"/>
            <ac:spMk id="38" creationId="{754EDEE3-F11C-DC8E-6689-214BFF22BF6E}"/>
          </ac:spMkLst>
        </pc:spChg>
        <pc:spChg chg="add mod">
          <ac:chgData name="Chen, Zhongrui" userId="f3bda36b-1873-4830-8722-8393d2e4d0a9" providerId="ADAL" clId="{F74F674F-CDC9-A542-A77D-F4F861FDA66F}" dt="2024-10-17T03:17:53.958" v="65" actId="1076"/>
          <ac:spMkLst>
            <pc:docMk/>
            <pc:sldMk cId="3598440195" sldId="320"/>
            <ac:spMk id="43" creationId="{BAA4D0A0-D7D0-BC7D-D1F3-81A19FDD481D}"/>
          </ac:spMkLst>
        </pc:spChg>
        <pc:spChg chg="mod">
          <ac:chgData name="Chen, Zhongrui" userId="f3bda36b-1873-4830-8722-8393d2e4d0a9" providerId="ADAL" clId="{F74F674F-CDC9-A542-A77D-F4F861FDA66F}" dt="2024-10-17T03:20:08.462" v="83"/>
          <ac:spMkLst>
            <pc:docMk/>
            <pc:sldMk cId="3598440195" sldId="320"/>
            <ac:spMk id="47" creationId="{94F2B0AD-8A09-A934-AD82-F62C7B518C90}"/>
          </ac:spMkLst>
        </pc:spChg>
        <pc:spChg chg="mod">
          <ac:chgData name="Chen, Zhongrui" userId="f3bda36b-1873-4830-8722-8393d2e4d0a9" providerId="ADAL" clId="{F74F674F-CDC9-A542-A77D-F4F861FDA66F}" dt="2024-10-17T03:20:08.462" v="83"/>
          <ac:spMkLst>
            <pc:docMk/>
            <pc:sldMk cId="3598440195" sldId="320"/>
            <ac:spMk id="49" creationId="{29DE3475-6D95-A3AC-7F0C-B30FC2CD0F15}"/>
          </ac:spMkLst>
        </pc:spChg>
        <pc:spChg chg="mod">
          <ac:chgData name="Chen, Zhongrui" userId="f3bda36b-1873-4830-8722-8393d2e4d0a9" providerId="ADAL" clId="{F74F674F-CDC9-A542-A77D-F4F861FDA66F}" dt="2024-10-17T03:19:07.208" v="81" actId="1076"/>
          <ac:spMkLst>
            <pc:docMk/>
            <pc:sldMk cId="3598440195" sldId="320"/>
            <ac:spMk id="55" creationId="{3682D0FE-AAAC-7F3C-CC3E-75DF76FC6013}"/>
          </ac:spMkLst>
        </pc:spChg>
        <pc:spChg chg="mod">
          <ac:chgData name="Chen, Zhongrui" userId="f3bda36b-1873-4830-8722-8393d2e4d0a9" providerId="ADAL" clId="{F74F674F-CDC9-A542-A77D-F4F861FDA66F}" dt="2024-10-17T03:18:38.468" v="76" actId="1076"/>
          <ac:spMkLst>
            <pc:docMk/>
            <pc:sldMk cId="3598440195" sldId="320"/>
            <ac:spMk id="60" creationId="{741856C2-873B-4E70-0DFD-47C278D68D07}"/>
          </ac:spMkLst>
        </pc:spChg>
        <pc:spChg chg="mod">
          <ac:chgData name="Chen, Zhongrui" userId="f3bda36b-1873-4830-8722-8393d2e4d0a9" providerId="ADAL" clId="{F74F674F-CDC9-A542-A77D-F4F861FDA66F}" dt="2024-10-17T03:20:44.772" v="100" actId="20577"/>
          <ac:spMkLst>
            <pc:docMk/>
            <pc:sldMk cId="3598440195" sldId="320"/>
            <ac:spMk id="61" creationId="{4462825D-ADB7-E2FE-533D-9F10165E0905}"/>
          </ac:spMkLst>
        </pc:spChg>
        <pc:grpChg chg="del">
          <ac:chgData name="Chen, Zhongrui" userId="f3bda36b-1873-4830-8722-8393d2e4d0a9" providerId="ADAL" clId="{F74F674F-CDC9-A542-A77D-F4F861FDA66F}" dt="2024-10-17T03:16:30.827" v="5" actId="478"/>
          <ac:grpSpMkLst>
            <pc:docMk/>
            <pc:sldMk cId="3598440195" sldId="320"/>
            <ac:grpSpMk id="3" creationId="{A3FFC1DE-533D-7FBB-95BD-A580C9B7F205}"/>
          </ac:grpSpMkLst>
        </pc:grpChg>
        <pc:grpChg chg="add">
          <ac:chgData name="Chen, Zhongrui" userId="f3bda36b-1873-4830-8722-8393d2e4d0a9" providerId="ADAL" clId="{F74F674F-CDC9-A542-A77D-F4F861FDA66F}" dt="2024-10-17T03:17:11.967" v="17" actId="164"/>
          <ac:grpSpMkLst>
            <pc:docMk/>
            <pc:sldMk cId="3598440195" sldId="320"/>
            <ac:grpSpMk id="42" creationId="{438535E7-646B-2C8C-8E36-DBA9FEE7045B}"/>
          </ac:grpSpMkLst>
        </pc:grpChg>
        <pc:grpChg chg="add mod">
          <ac:chgData name="Chen, Zhongrui" userId="f3bda36b-1873-4830-8722-8393d2e4d0a9" providerId="ADAL" clId="{F74F674F-CDC9-A542-A77D-F4F861FDA66F}" dt="2024-10-17T03:20:18.257" v="91" actId="1036"/>
          <ac:grpSpMkLst>
            <pc:docMk/>
            <pc:sldMk cId="3598440195" sldId="320"/>
            <ac:grpSpMk id="46" creationId="{88E33D02-EAF3-2075-88A7-0B3407EA785B}"/>
          </ac:grpSpMkLst>
        </pc:grpChg>
      </pc:sldChg>
      <pc:sldChg chg="addSp delSp modSp mod addAnim delAnim modAnim">
        <pc:chgData name="Chen, Zhongrui" userId="f3bda36b-1873-4830-8722-8393d2e4d0a9" providerId="ADAL" clId="{F74F674F-CDC9-A542-A77D-F4F861FDA66F}" dt="2024-10-17T03:47:04.057" v="517"/>
        <pc:sldMkLst>
          <pc:docMk/>
          <pc:sldMk cId="3127275631" sldId="336"/>
        </pc:sldMkLst>
        <pc:spChg chg="mod">
          <ac:chgData name="Chen, Zhongrui" userId="f3bda36b-1873-4830-8722-8393d2e4d0a9" providerId="ADAL" clId="{F74F674F-CDC9-A542-A77D-F4F861FDA66F}" dt="2024-10-17T03:42:42.610" v="493" actId="1076"/>
          <ac:spMkLst>
            <pc:docMk/>
            <pc:sldMk cId="3127275631" sldId="336"/>
            <ac:spMk id="8" creationId="{8DC45C05-AB59-7097-3953-FDF17D5D7B5D}"/>
          </ac:spMkLst>
        </pc:spChg>
        <pc:spChg chg="mod">
          <ac:chgData name="Chen, Zhongrui" userId="f3bda36b-1873-4830-8722-8393d2e4d0a9" providerId="ADAL" clId="{F74F674F-CDC9-A542-A77D-F4F861FDA66F}" dt="2024-10-17T03:43:58.002" v="501"/>
          <ac:spMkLst>
            <pc:docMk/>
            <pc:sldMk cId="3127275631" sldId="336"/>
            <ac:spMk id="20" creationId="{76D46A34-42F4-AB63-8089-4B55AF865EB6}"/>
          </ac:spMkLst>
        </pc:spChg>
        <pc:spChg chg="mod">
          <ac:chgData name="Chen, Zhongrui" userId="f3bda36b-1873-4830-8722-8393d2e4d0a9" providerId="ADAL" clId="{F74F674F-CDC9-A542-A77D-F4F861FDA66F}" dt="2024-10-17T03:43:58.002" v="501"/>
          <ac:spMkLst>
            <pc:docMk/>
            <pc:sldMk cId="3127275631" sldId="336"/>
            <ac:spMk id="21" creationId="{1BA613D7-9926-C8B8-EF95-6F7672A5309B}"/>
          </ac:spMkLst>
        </pc:spChg>
        <pc:spChg chg="mod">
          <ac:chgData name="Chen, Zhongrui" userId="f3bda36b-1873-4830-8722-8393d2e4d0a9" providerId="ADAL" clId="{F74F674F-CDC9-A542-A77D-F4F861FDA66F}" dt="2024-10-17T03:43:58.002" v="501"/>
          <ac:spMkLst>
            <pc:docMk/>
            <pc:sldMk cId="3127275631" sldId="336"/>
            <ac:spMk id="24" creationId="{F113802A-0FF4-76A7-C6DF-D01C5E17B42E}"/>
          </ac:spMkLst>
        </pc:spChg>
        <pc:spChg chg="mod">
          <ac:chgData name="Chen, Zhongrui" userId="f3bda36b-1873-4830-8722-8393d2e4d0a9" providerId="ADAL" clId="{F74F674F-CDC9-A542-A77D-F4F861FDA66F}" dt="2024-10-17T03:43:58.002" v="501"/>
          <ac:spMkLst>
            <pc:docMk/>
            <pc:sldMk cId="3127275631" sldId="336"/>
            <ac:spMk id="25" creationId="{BEACACEF-A04A-7300-2A7C-4E65A144EB26}"/>
          </ac:spMkLst>
        </pc:spChg>
        <pc:spChg chg="mod">
          <ac:chgData name="Chen, Zhongrui" userId="f3bda36b-1873-4830-8722-8393d2e4d0a9" providerId="ADAL" clId="{F74F674F-CDC9-A542-A77D-F4F861FDA66F}" dt="2024-10-17T03:43:58.002" v="501"/>
          <ac:spMkLst>
            <pc:docMk/>
            <pc:sldMk cId="3127275631" sldId="336"/>
            <ac:spMk id="26" creationId="{7B5258DF-B7D3-2936-70AB-496EF23858EC}"/>
          </ac:spMkLst>
        </pc:spChg>
        <pc:spChg chg="mod">
          <ac:chgData name="Chen, Zhongrui" userId="f3bda36b-1873-4830-8722-8393d2e4d0a9" providerId="ADAL" clId="{F74F674F-CDC9-A542-A77D-F4F861FDA66F}" dt="2024-10-17T03:43:58.002" v="501"/>
          <ac:spMkLst>
            <pc:docMk/>
            <pc:sldMk cId="3127275631" sldId="336"/>
            <ac:spMk id="27" creationId="{89699FC0-BD3C-4040-A0C4-73B1484D26D5}"/>
          </ac:spMkLst>
        </pc:spChg>
        <pc:spChg chg="mod">
          <ac:chgData name="Chen, Zhongrui" userId="f3bda36b-1873-4830-8722-8393d2e4d0a9" providerId="ADAL" clId="{F74F674F-CDC9-A542-A77D-F4F861FDA66F}" dt="2024-10-17T03:43:58.002" v="501"/>
          <ac:spMkLst>
            <pc:docMk/>
            <pc:sldMk cId="3127275631" sldId="336"/>
            <ac:spMk id="28" creationId="{86CA3BF7-35B7-9DDF-DD4F-4D3B21DCE2BF}"/>
          </ac:spMkLst>
        </pc:spChg>
        <pc:spChg chg="mod">
          <ac:chgData name="Chen, Zhongrui" userId="f3bda36b-1873-4830-8722-8393d2e4d0a9" providerId="ADAL" clId="{F74F674F-CDC9-A542-A77D-F4F861FDA66F}" dt="2024-10-17T03:43:58.002" v="501"/>
          <ac:spMkLst>
            <pc:docMk/>
            <pc:sldMk cId="3127275631" sldId="336"/>
            <ac:spMk id="29" creationId="{029BFE91-717A-1A11-F1A5-9B494CBBA1E5}"/>
          </ac:spMkLst>
        </pc:spChg>
        <pc:spChg chg="mod">
          <ac:chgData name="Chen, Zhongrui" userId="f3bda36b-1873-4830-8722-8393d2e4d0a9" providerId="ADAL" clId="{F74F674F-CDC9-A542-A77D-F4F861FDA66F}" dt="2024-10-17T03:43:58.002" v="501"/>
          <ac:spMkLst>
            <pc:docMk/>
            <pc:sldMk cId="3127275631" sldId="336"/>
            <ac:spMk id="30" creationId="{3D164B05-96FB-CF7B-6D51-F2B314A36BA8}"/>
          </ac:spMkLst>
        </pc:spChg>
        <pc:spChg chg="mod">
          <ac:chgData name="Chen, Zhongrui" userId="f3bda36b-1873-4830-8722-8393d2e4d0a9" providerId="ADAL" clId="{F74F674F-CDC9-A542-A77D-F4F861FDA66F}" dt="2024-10-17T03:43:58.002" v="501"/>
          <ac:spMkLst>
            <pc:docMk/>
            <pc:sldMk cId="3127275631" sldId="336"/>
            <ac:spMk id="31" creationId="{069FE318-E381-F31C-DB15-BECD47FD345D}"/>
          </ac:spMkLst>
        </pc:spChg>
        <pc:spChg chg="mod">
          <ac:chgData name="Chen, Zhongrui" userId="f3bda36b-1873-4830-8722-8393d2e4d0a9" providerId="ADAL" clId="{F74F674F-CDC9-A542-A77D-F4F861FDA66F}" dt="2024-10-17T03:43:58.002" v="501"/>
          <ac:spMkLst>
            <pc:docMk/>
            <pc:sldMk cId="3127275631" sldId="336"/>
            <ac:spMk id="32" creationId="{9D563401-4697-6571-78B9-8C8B6C6ACF18}"/>
          </ac:spMkLst>
        </pc:spChg>
        <pc:spChg chg="mod">
          <ac:chgData name="Chen, Zhongrui" userId="f3bda36b-1873-4830-8722-8393d2e4d0a9" providerId="ADAL" clId="{F74F674F-CDC9-A542-A77D-F4F861FDA66F}" dt="2024-10-17T03:43:58.002" v="501"/>
          <ac:spMkLst>
            <pc:docMk/>
            <pc:sldMk cId="3127275631" sldId="336"/>
            <ac:spMk id="33" creationId="{012BEDF9-6BF1-9BC0-5933-2966871FDC02}"/>
          </ac:spMkLst>
        </pc:spChg>
        <pc:spChg chg="mod">
          <ac:chgData name="Chen, Zhongrui" userId="f3bda36b-1873-4830-8722-8393d2e4d0a9" providerId="ADAL" clId="{F74F674F-CDC9-A542-A77D-F4F861FDA66F}" dt="2024-10-17T03:43:58.002" v="501"/>
          <ac:spMkLst>
            <pc:docMk/>
            <pc:sldMk cId="3127275631" sldId="336"/>
            <ac:spMk id="34" creationId="{5E615B7A-BAAF-9FC8-9003-B7649074FF5D}"/>
          </ac:spMkLst>
        </pc:spChg>
        <pc:spChg chg="mod">
          <ac:chgData name="Chen, Zhongrui" userId="f3bda36b-1873-4830-8722-8393d2e4d0a9" providerId="ADAL" clId="{F74F674F-CDC9-A542-A77D-F4F861FDA66F}" dt="2024-10-17T03:43:58.002" v="501"/>
          <ac:spMkLst>
            <pc:docMk/>
            <pc:sldMk cId="3127275631" sldId="336"/>
            <ac:spMk id="35" creationId="{8FD4896A-F408-9C80-8FAC-12FBA298078A}"/>
          </ac:spMkLst>
        </pc:spChg>
        <pc:spChg chg="mod">
          <ac:chgData name="Chen, Zhongrui" userId="f3bda36b-1873-4830-8722-8393d2e4d0a9" providerId="ADAL" clId="{F74F674F-CDC9-A542-A77D-F4F861FDA66F}" dt="2024-10-17T03:43:58.002" v="501"/>
          <ac:spMkLst>
            <pc:docMk/>
            <pc:sldMk cId="3127275631" sldId="336"/>
            <ac:spMk id="36" creationId="{CAA2F71F-45A4-0F59-6E9B-A2D0AEC64DAC}"/>
          </ac:spMkLst>
        </pc:spChg>
        <pc:spChg chg="mod">
          <ac:chgData name="Chen, Zhongrui" userId="f3bda36b-1873-4830-8722-8393d2e4d0a9" providerId="ADAL" clId="{F74F674F-CDC9-A542-A77D-F4F861FDA66F}" dt="2024-10-17T03:43:58.002" v="501"/>
          <ac:spMkLst>
            <pc:docMk/>
            <pc:sldMk cId="3127275631" sldId="336"/>
            <ac:spMk id="37" creationId="{1C53F907-E1BA-9D1C-4348-F2CA38A9660C}"/>
          </ac:spMkLst>
        </pc:spChg>
        <pc:spChg chg="mod">
          <ac:chgData name="Chen, Zhongrui" userId="f3bda36b-1873-4830-8722-8393d2e4d0a9" providerId="ADAL" clId="{F74F674F-CDC9-A542-A77D-F4F861FDA66F}" dt="2024-10-17T03:43:58.002" v="501"/>
          <ac:spMkLst>
            <pc:docMk/>
            <pc:sldMk cId="3127275631" sldId="336"/>
            <ac:spMk id="38" creationId="{727637C6-5E80-9AAA-9789-B221E9B97390}"/>
          </ac:spMkLst>
        </pc:spChg>
        <pc:spChg chg="mod">
          <ac:chgData name="Chen, Zhongrui" userId="f3bda36b-1873-4830-8722-8393d2e4d0a9" providerId="ADAL" clId="{F74F674F-CDC9-A542-A77D-F4F861FDA66F}" dt="2024-10-17T03:43:58.002" v="501"/>
          <ac:spMkLst>
            <pc:docMk/>
            <pc:sldMk cId="3127275631" sldId="336"/>
            <ac:spMk id="39" creationId="{F55B0D33-4C08-DFA4-7F53-844DEE15E043}"/>
          </ac:spMkLst>
        </pc:spChg>
        <pc:spChg chg="mod">
          <ac:chgData name="Chen, Zhongrui" userId="f3bda36b-1873-4830-8722-8393d2e4d0a9" providerId="ADAL" clId="{F74F674F-CDC9-A542-A77D-F4F861FDA66F}" dt="2024-10-17T03:43:58.002" v="501"/>
          <ac:spMkLst>
            <pc:docMk/>
            <pc:sldMk cId="3127275631" sldId="336"/>
            <ac:spMk id="40" creationId="{C18B5E71-451A-BA58-998F-2ED7234B99C0}"/>
          </ac:spMkLst>
        </pc:spChg>
        <pc:spChg chg="mod">
          <ac:chgData name="Chen, Zhongrui" userId="f3bda36b-1873-4830-8722-8393d2e4d0a9" providerId="ADAL" clId="{F74F674F-CDC9-A542-A77D-F4F861FDA66F}" dt="2024-10-17T03:43:58.002" v="501"/>
          <ac:spMkLst>
            <pc:docMk/>
            <pc:sldMk cId="3127275631" sldId="336"/>
            <ac:spMk id="41" creationId="{B8A598F0-A17C-DD1F-B64B-B8C15DB3317E}"/>
          </ac:spMkLst>
        </pc:spChg>
        <pc:spChg chg="mod">
          <ac:chgData name="Chen, Zhongrui" userId="f3bda36b-1873-4830-8722-8393d2e4d0a9" providerId="ADAL" clId="{F74F674F-CDC9-A542-A77D-F4F861FDA66F}" dt="2024-10-17T03:43:58.002" v="501"/>
          <ac:spMkLst>
            <pc:docMk/>
            <pc:sldMk cId="3127275631" sldId="336"/>
            <ac:spMk id="43" creationId="{81F44B4F-DBDD-19E7-DA66-24C6B565680F}"/>
          </ac:spMkLst>
        </pc:spChg>
        <pc:spChg chg="mod">
          <ac:chgData name="Chen, Zhongrui" userId="f3bda36b-1873-4830-8722-8393d2e4d0a9" providerId="ADAL" clId="{F74F674F-CDC9-A542-A77D-F4F861FDA66F}" dt="2024-10-17T03:43:58.002" v="501"/>
          <ac:spMkLst>
            <pc:docMk/>
            <pc:sldMk cId="3127275631" sldId="336"/>
            <ac:spMk id="44" creationId="{419CE598-332D-88C7-3D29-A05B9BB5B836}"/>
          </ac:spMkLst>
        </pc:spChg>
        <pc:spChg chg="mod">
          <ac:chgData name="Chen, Zhongrui" userId="f3bda36b-1873-4830-8722-8393d2e4d0a9" providerId="ADAL" clId="{F74F674F-CDC9-A542-A77D-F4F861FDA66F}" dt="2024-10-17T03:43:58.002" v="501"/>
          <ac:spMkLst>
            <pc:docMk/>
            <pc:sldMk cId="3127275631" sldId="336"/>
            <ac:spMk id="46" creationId="{DC20860D-0C4B-9944-617D-5839351041DB}"/>
          </ac:spMkLst>
        </pc:spChg>
        <pc:spChg chg="mod">
          <ac:chgData name="Chen, Zhongrui" userId="f3bda36b-1873-4830-8722-8393d2e4d0a9" providerId="ADAL" clId="{F74F674F-CDC9-A542-A77D-F4F861FDA66F}" dt="2024-10-17T03:43:58.002" v="501"/>
          <ac:spMkLst>
            <pc:docMk/>
            <pc:sldMk cId="3127275631" sldId="336"/>
            <ac:spMk id="47" creationId="{ED50B99F-5581-59AA-6F96-3CD8657F59C0}"/>
          </ac:spMkLst>
        </pc:spChg>
        <pc:spChg chg="add del mod">
          <ac:chgData name="Chen, Zhongrui" userId="f3bda36b-1873-4830-8722-8393d2e4d0a9" providerId="ADAL" clId="{F74F674F-CDC9-A542-A77D-F4F861FDA66F}" dt="2024-10-17T03:46:57.258" v="516" actId="478"/>
          <ac:spMkLst>
            <pc:docMk/>
            <pc:sldMk cId="3127275631" sldId="336"/>
            <ac:spMk id="48" creationId="{17BF5C58-9F13-BD50-AF54-EE22CF03757E}"/>
          </ac:spMkLst>
        </pc:spChg>
        <pc:spChg chg="add del mod">
          <ac:chgData name="Chen, Zhongrui" userId="f3bda36b-1873-4830-8722-8393d2e4d0a9" providerId="ADAL" clId="{F74F674F-CDC9-A542-A77D-F4F861FDA66F}" dt="2024-10-17T03:46:56.105" v="515" actId="478"/>
          <ac:spMkLst>
            <pc:docMk/>
            <pc:sldMk cId="3127275631" sldId="336"/>
            <ac:spMk id="49" creationId="{7D8C820C-9E66-D52F-AA91-12C0498B1925}"/>
          </ac:spMkLst>
        </pc:spChg>
        <pc:spChg chg="add mod">
          <ac:chgData name="Chen, Zhongrui" userId="f3bda36b-1873-4830-8722-8393d2e4d0a9" providerId="ADAL" clId="{F74F674F-CDC9-A542-A77D-F4F861FDA66F}" dt="2024-10-17T03:46:33.285" v="511" actId="1036"/>
          <ac:spMkLst>
            <pc:docMk/>
            <pc:sldMk cId="3127275631" sldId="336"/>
            <ac:spMk id="50" creationId="{6D162ECE-02D3-436C-6C3C-4F93D38A6A8C}"/>
          </ac:spMkLst>
        </pc:spChg>
        <pc:spChg chg="add mod">
          <ac:chgData name="Chen, Zhongrui" userId="f3bda36b-1873-4830-8722-8393d2e4d0a9" providerId="ADAL" clId="{F74F674F-CDC9-A542-A77D-F4F861FDA66F}" dt="2024-10-17T03:46:29.163" v="508" actId="571"/>
          <ac:spMkLst>
            <pc:docMk/>
            <pc:sldMk cId="3127275631" sldId="336"/>
            <ac:spMk id="51" creationId="{E032FC3B-FEC7-0E1A-9F4F-594307A61420}"/>
          </ac:spMkLst>
        </pc:spChg>
        <pc:spChg chg="mod">
          <ac:chgData name="Chen, Zhongrui" userId="f3bda36b-1873-4830-8722-8393d2e4d0a9" providerId="ADAL" clId="{F74F674F-CDC9-A542-A77D-F4F861FDA66F}" dt="2024-10-17T03:42:38.854" v="492" actId="1076"/>
          <ac:spMkLst>
            <pc:docMk/>
            <pc:sldMk cId="3127275631" sldId="336"/>
            <ac:spMk id="760" creationId="{993C4AF6-187C-56C7-2653-6B47D8627872}"/>
          </ac:spMkLst>
        </pc:spChg>
        <pc:spChg chg="mod">
          <ac:chgData name="Chen, Zhongrui" userId="f3bda36b-1873-4830-8722-8393d2e4d0a9" providerId="ADAL" clId="{F74F674F-CDC9-A542-A77D-F4F861FDA66F}" dt="2024-10-17T03:42:12.061" v="485" actId="207"/>
          <ac:spMkLst>
            <pc:docMk/>
            <pc:sldMk cId="3127275631" sldId="336"/>
            <ac:spMk id="763" creationId="{0C97F0EA-3C60-F38F-5821-93B7D879441E}"/>
          </ac:spMkLst>
        </pc:spChg>
        <pc:spChg chg="mod">
          <ac:chgData name="Chen, Zhongrui" userId="f3bda36b-1873-4830-8722-8393d2e4d0a9" providerId="ADAL" clId="{F74F674F-CDC9-A542-A77D-F4F861FDA66F}" dt="2024-10-17T03:42:56.754" v="495" actId="207"/>
          <ac:spMkLst>
            <pc:docMk/>
            <pc:sldMk cId="3127275631" sldId="336"/>
            <ac:spMk id="766" creationId="{5DC0C62C-E5F5-095F-099E-D70CAB8B41A3}"/>
          </ac:spMkLst>
        </pc:spChg>
        <pc:spChg chg="mod">
          <ac:chgData name="Chen, Zhongrui" userId="f3bda36b-1873-4830-8722-8393d2e4d0a9" providerId="ADAL" clId="{F74F674F-CDC9-A542-A77D-F4F861FDA66F}" dt="2024-10-17T03:43:07.669" v="497" actId="207"/>
          <ac:spMkLst>
            <pc:docMk/>
            <pc:sldMk cId="3127275631" sldId="336"/>
            <ac:spMk id="767" creationId="{F217F549-0C26-84BB-B5D0-FD18F661FCC7}"/>
          </ac:spMkLst>
        </pc:spChg>
        <pc:spChg chg="mod">
          <ac:chgData name="Chen, Zhongrui" userId="f3bda36b-1873-4830-8722-8393d2e4d0a9" providerId="ADAL" clId="{F74F674F-CDC9-A542-A77D-F4F861FDA66F}" dt="2024-10-17T03:42:12.061" v="485" actId="207"/>
          <ac:spMkLst>
            <pc:docMk/>
            <pc:sldMk cId="3127275631" sldId="336"/>
            <ac:spMk id="768" creationId="{15E991FF-FDA6-10F1-83AB-F27030FD759A}"/>
          </ac:spMkLst>
        </pc:spChg>
        <pc:spChg chg="mod">
          <ac:chgData name="Chen, Zhongrui" userId="f3bda36b-1873-4830-8722-8393d2e4d0a9" providerId="ADAL" clId="{F74F674F-CDC9-A542-A77D-F4F861FDA66F}" dt="2024-10-17T03:42:35.673" v="490" actId="207"/>
          <ac:spMkLst>
            <pc:docMk/>
            <pc:sldMk cId="3127275631" sldId="336"/>
            <ac:spMk id="769" creationId="{0F965DD3-11B6-7B64-6089-293321F91D94}"/>
          </ac:spMkLst>
        </pc:spChg>
        <pc:spChg chg="mod">
          <ac:chgData name="Chen, Zhongrui" userId="f3bda36b-1873-4830-8722-8393d2e4d0a9" providerId="ADAL" clId="{F74F674F-CDC9-A542-A77D-F4F861FDA66F}" dt="2024-10-17T03:42:24.225" v="488" actId="207"/>
          <ac:spMkLst>
            <pc:docMk/>
            <pc:sldMk cId="3127275631" sldId="336"/>
            <ac:spMk id="772" creationId="{6E8BB54B-9FF3-7961-A8F7-DB7FBB287EC4}"/>
          </ac:spMkLst>
        </pc:spChg>
        <pc:spChg chg="mod">
          <ac:chgData name="Chen, Zhongrui" userId="f3bda36b-1873-4830-8722-8393d2e4d0a9" providerId="ADAL" clId="{F74F674F-CDC9-A542-A77D-F4F861FDA66F}" dt="2024-10-17T03:42:01.729" v="482" actId="207"/>
          <ac:spMkLst>
            <pc:docMk/>
            <pc:sldMk cId="3127275631" sldId="336"/>
            <ac:spMk id="774" creationId="{DC325AA3-C091-FD6B-9457-BA9DDFD8B52E}"/>
          </ac:spMkLst>
        </pc:spChg>
        <pc:spChg chg="mod">
          <ac:chgData name="Chen, Zhongrui" userId="f3bda36b-1873-4830-8722-8393d2e4d0a9" providerId="ADAL" clId="{F74F674F-CDC9-A542-A77D-F4F861FDA66F}" dt="2024-10-17T03:42:01.729" v="482" actId="207"/>
          <ac:spMkLst>
            <pc:docMk/>
            <pc:sldMk cId="3127275631" sldId="336"/>
            <ac:spMk id="775" creationId="{C13886AE-00D6-CCCE-AB9E-BB3EAF150F21}"/>
          </ac:spMkLst>
        </pc:spChg>
        <pc:spChg chg="mod">
          <ac:chgData name="Chen, Zhongrui" userId="f3bda36b-1873-4830-8722-8393d2e4d0a9" providerId="ADAL" clId="{F74F674F-CDC9-A542-A77D-F4F861FDA66F}" dt="2024-10-17T03:42:01.729" v="482" actId="207"/>
          <ac:spMkLst>
            <pc:docMk/>
            <pc:sldMk cId="3127275631" sldId="336"/>
            <ac:spMk id="776" creationId="{F9F83516-A8AA-9EB6-0D6C-13EA31599453}"/>
          </ac:spMkLst>
        </pc:spChg>
        <pc:spChg chg="mod">
          <ac:chgData name="Chen, Zhongrui" userId="f3bda36b-1873-4830-8722-8393d2e4d0a9" providerId="ADAL" clId="{F74F674F-CDC9-A542-A77D-F4F861FDA66F}" dt="2024-10-17T03:42:01.729" v="482" actId="207"/>
          <ac:spMkLst>
            <pc:docMk/>
            <pc:sldMk cId="3127275631" sldId="336"/>
            <ac:spMk id="777" creationId="{DB0FB713-EAAE-E03F-566C-8A7C5868BF6F}"/>
          </ac:spMkLst>
        </pc:spChg>
        <pc:spChg chg="mod">
          <ac:chgData name="Chen, Zhongrui" userId="f3bda36b-1873-4830-8722-8393d2e4d0a9" providerId="ADAL" clId="{F74F674F-CDC9-A542-A77D-F4F861FDA66F}" dt="2024-10-17T03:43:13.901" v="498" actId="1076"/>
          <ac:spMkLst>
            <pc:docMk/>
            <pc:sldMk cId="3127275631" sldId="336"/>
            <ac:spMk id="778" creationId="{855FA5EF-F2A4-6CBB-F4AF-8D2FDEDD67B0}"/>
          </ac:spMkLst>
        </pc:spChg>
        <pc:spChg chg="mod">
          <ac:chgData name="Chen, Zhongrui" userId="f3bda36b-1873-4830-8722-8393d2e4d0a9" providerId="ADAL" clId="{F74F674F-CDC9-A542-A77D-F4F861FDA66F}" dt="2024-10-17T03:43:18.432" v="499" actId="1076"/>
          <ac:spMkLst>
            <pc:docMk/>
            <pc:sldMk cId="3127275631" sldId="336"/>
            <ac:spMk id="779" creationId="{F11C8E23-3E7E-B911-DFCA-B9FB2A28726E}"/>
          </ac:spMkLst>
        </pc:spChg>
        <pc:grpChg chg="del">
          <ac:chgData name="Chen, Zhongrui" userId="f3bda36b-1873-4830-8722-8393d2e4d0a9" providerId="ADAL" clId="{F74F674F-CDC9-A542-A77D-F4F861FDA66F}" dt="2024-10-17T03:43:57.595" v="500" actId="478"/>
          <ac:grpSpMkLst>
            <pc:docMk/>
            <pc:sldMk cId="3127275631" sldId="336"/>
            <ac:grpSpMk id="6" creationId="{EF957C69-A7F0-C4FB-9503-F6BA3A9C6128}"/>
          </ac:grpSpMkLst>
        </pc:grpChg>
        <pc:grpChg chg="mod">
          <ac:chgData name="Chen, Zhongrui" userId="f3bda36b-1873-4830-8722-8393d2e4d0a9" providerId="ADAL" clId="{F74F674F-CDC9-A542-A77D-F4F861FDA66F}" dt="2024-10-17T03:42:17.959" v="487" actId="1076"/>
          <ac:grpSpMkLst>
            <pc:docMk/>
            <pc:sldMk cId="3127275631" sldId="336"/>
            <ac:grpSpMk id="14" creationId="{7CF12774-EC8C-2088-46D2-C626DF88C37F}"/>
          </ac:grpSpMkLst>
        </pc:grpChg>
        <pc:grpChg chg="add del mod">
          <ac:chgData name="Chen, Zhongrui" userId="f3bda36b-1873-4830-8722-8393d2e4d0a9" providerId="ADAL" clId="{F74F674F-CDC9-A542-A77D-F4F861FDA66F}" dt="2024-10-17T03:46:17.459" v="505" actId="478"/>
          <ac:grpSpMkLst>
            <pc:docMk/>
            <pc:sldMk cId="3127275631" sldId="336"/>
            <ac:grpSpMk id="16" creationId="{7AE577BD-0AD1-0A69-C306-527937BC39AA}"/>
          </ac:grpSpMkLst>
        </pc:grpChg>
        <pc:grpChg chg="mod">
          <ac:chgData name="Chen, Zhongrui" userId="f3bda36b-1873-4830-8722-8393d2e4d0a9" providerId="ADAL" clId="{F74F674F-CDC9-A542-A77D-F4F861FDA66F}" dt="2024-10-17T03:43:58.002" v="501"/>
          <ac:grpSpMkLst>
            <pc:docMk/>
            <pc:sldMk cId="3127275631" sldId="336"/>
            <ac:grpSpMk id="17" creationId="{7CFCF7E0-D9C4-4AA2-7E81-4B6B8D048058}"/>
          </ac:grpSpMkLst>
        </pc:grpChg>
        <pc:grpChg chg="mod">
          <ac:chgData name="Chen, Zhongrui" userId="f3bda36b-1873-4830-8722-8393d2e4d0a9" providerId="ADAL" clId="{F74F674F-CDC9-A542-A77D-F4F861FDA66F}" dt="2024-10-17T03:43:58.002" v="501"/>
          <ac:grpSpMkLst>
            <pc:docMk/>
            <pc:sldMk cId="3127275631" sldId="336"/>
            <ac:grpSpMk id="18" creationId="{9BD26675-7271-EF25-D209-8669B0C932BE}"/>
          </ac:grpSpMkLst>
        </pc:grpChg>
        <pc:grpChg chg="del mod">
          <ac:chgData name="Chen, Zhongrui" userId="f3bda36b-1873-4830-8722-8393d2e4d0a9" providerId="ADAL" clId="{F74F674F-CDC9-A542-A77D-F4F861FDA66F}" dt="2024-10-17T03:46:15.825" v="503" actId="478"/>
          <ac:grpSpMkLst>
            <pc:docMk/>
            <pc:sldMk cId="3127275631" sldId="336"/>
            <ac:grpSpMk id="19" creationId="{1366673A-04E5-DE15-118F-BDF112F78A82}"/>
          </ac:grpSpMkLst>
        </pc:grpChg>
        <pc:grpChg chg="add">
          <ac:chgData name="Chen, Zhongrui" userId="f3bda36b-1873-4830-8722-8393d2e4d0a9" providerId="ADAL" clId="{F74F674F-CDC9-A542-A77D-F4F861FDA66F}" dt="2024-10-17T03:46:35.717" v="512" actId="164"/>
          <ac:grpSpMkLst>
            <pc:docMk/>
            <pc:sldMk cId="3127275631" sldId="336"/>
            <ac:grpSpMk id="52" creationId="{5E675771-AB85-E9B3-B5A9-C6167264C82A}"/>
          </ac:grpSpMkLst>
        </pc:grpChg>
        <pc:picChg chg="del mod">
          <ac:chgData name="Chen, Zhongrui" userId="f3bda36b-1873-4830-8722-8393d2e4d0a9" providerId="ADAL" clId="{F74F674F-CDC9-A542-A77D-F4F861FDA66F}" dt="2024-10-17T03:46:15.825" v="503" actId="478"/>
          <ac:picMkLst>
            <pc:docMk/>
            <pc:sldMk cId="3127275631" sldId="336"/>
            <ac:picMk id="22" creationId="{70F8571B-0D67-CF02-8982-A81690514A24}"/>
          </ac:picMkLst>
        </pc:picChg>
        <pc:picChg chg="del mod">
          <ac:chgData name="Chen, Zhongrui" userId="f3bda36b-1873-4830-8722-8393d2e4d0a9" providerId="ADAL" clId="{F74F674F-CDC9-A542-A77D-F4F861FDA66F}" dt="2024-10-17T03:46:18.808" v="506" actId="478"/>
          <ac:picMkLst>
            <pc:docMk/>
            <pc:sldMk cId="3127275631" sldId="336"/>
            <ac:picMk id="23" creationId="{4B41B508-9944-8A22-5549-A14A26A70E25}"/>
          </ac:picMkLst>
        </pc:picChg>
        <pc:cxnChg chg="mod">
          <ac:chgData name="Chen, Zhongrui" userId="f3bda36b-1873-4830-8722-8393d2e4d0a9" providerId="ADAL" clId="{F74F674F-CDC9-A542-A77D-F4F861FDA66F}" dt="2024-10-17T03:46:17.459" v="505" actId="478"/>
          <ac:cxnSpMkLst>
            <pc:docMk/>
            <pc:sldMk cId="3127275631" sldId="336"/>
            <ac:cxnSpMk id="42" creationId="{66094BA3-809D-DD0D-6DD1-28E7B06D8436}"/>
          </ac:cxnSpMkLst>
        </pc:cxnChg>
        <pc:cxnChg chg="mod">
          <ac:chgData name="Chen, Zhongrui" userId="f3bda36b-1873-4830-8722-8393d2e4d0a9" providerId="ADAL" clId="{F74F674F-CDC9-A542-A77D-F4F861FDA66F}" dt="2024-10-17T03:46:17.459" v="505" actId="478"/>
          <ac:cxnSpMkLst>
            <pc:docMk/>
            <pc:sldMk cId="3127275631" sldId="336"/>
            <ac:cxnSpMk id="45" creationId="{20C31A3D-174E-01B1-FFBB-BE6308ED543C}"/>
          </ac:cxnSpMkLst>
        </pc:cxnChg>
      </pc:sldChg>
      <pc:sldChg chg="new del">
        <pc:chgData name="Chen, Zhongrui" userId="f3bda36b-1873-4830-8722-8393d2e4d0a9" providerId="ADAL" clId="{F74F674F-CDC9-A542-A77D-F4F861FDA66F}" dt="2024-10-18T04:11:23.118" v="865" actId="680"/>
        <pc:sldMkLst>
          <pc:docMk/>
          <pc:sldMk cId="828636759" sldId="338"/>
        </pc:sldMkLst>
      </pc:sldChg>
    </pc:docChg>
  </pc:docChgLst>
  <pc:docChgLst>
    <pc:chgData name="Chen, Zhongrui" userId="f3bda36b-1873-4830-8722-8393d2e4d0a9" providerId="ADAL" clId="{D94FD1A1-CA24-5B43-ABB6-B718AAD03F92}"/>
    <pc:docChg chg="undo custSel addSld delSld modSld">
      <pc:chgData name="Chen, Zhongrui" userId="f3bda36b-1873-4830-8722-8393d2e4d0a9" providerId="ADAL" clId="{D94FD1A1-CA24-5B43-ABB6-B718AAD03F92}" dt="2024-10-21T04:57:35.575" v="26035" actId="20577"/>
      <pc:docMkLst>
        <pc:docMk/>
      </pc:docMkLst>
      <pc:sldChg chg="modNotesTx">
        <pc:chgData name="Chen, Zhongrui" userId="f3bda36b-1873-4830-8722-8393d2e4d0a9" providerId="ADAL" clId="{D94FD1A1-CA24-5B43-ABB6-B718AAD03F92}" dt="2024-10-19T21:07:11.755" v="7134" actId="20577"/>
        <pc:sldMkLst>
          <pc:docMk/>
          <pc:sldMk cId="0" sldId="257"/>
        </pc:sldMkLst>
      </pc:sldChg>
      <pc:sldChg chg="addSp delSp modSp mod addAnim delAnim modNotesTx">
        <pc:chgData name="Chen, Zhongrui" userId="f3bda36b-1873-4830-8722-8393d2e4d0a9" providerId="ADAL" clId="{D94FD1A1-CA24-5B43-ABB6-B718AAD03F92}" dt="2024-10-21T04:57:35.575" v="26035" actId="20577"/>
        <pc:sldMkLst>
          <pc:docMk/>
          <pc:sldMk cId="0" sldId="259"/>
        </pc:sldMkLst>
        <pc:spChg chg="mod">
          <ac:chgData name="Chen, Zhongrui" userId="f3bda36b-1873-4830-8722-8393d2e4d0a9" providerId="ADAL" clId="{D94FD1A1-CA24-5B43-ABB6-B718AAD03F92}" dt="2024-10-19T21:08:47.546" v="7155" actId="207"/>
          <ac:spMkLst>
            <pc:docMk/>
            <pc:sldMk cId="0" sldId="259"/>
            <ac:spMk id="173" creationId="{00000000-0000-0000-0000-000000000000}"/>
          </ac:spMkLst>
        </pc:spChg>
        <pc:spChg chg="mod">
          <ac:chgData name="Chen, Zhongrui" userId="f3bda36b-1873-4830-8722-8393d2e4d0a9" providerId="ADAL" clId="{D94FD1A1-CA24-5B43-ABB6-B718AAD03F92}" dt="2024-10-19T21:07:49.919" v="7137" actId="20577"/>
          <ac:spMkLst>
            <pc:docMk/>
            <pc:sldMk cId="0" sldId="259"/>
            <ac:spMk id="174" creationId="{00000000-0000-0000-0000-000000000000}"/>
          </ac:spMkLst>
        </pc:spChg>
        <pc:spChg chg="mod">
          <ac:chgData name="Chen, Zhongrui" userId="f3bda36b-1873-4830-8722-8393d2e4d0a9" providerId="ADAL" clId="{D94FD1A1-CA24-5B43-ABB6-B718AAD03F92}" dt="2024-10-19T21:09:11.947" v="7160" actId="207"/>
          <ac:spMkLst>
            <pc:docMk/>
            <pc:sldMk cId="0" sldId="259"/>
            <ac:spMk id="177" creationId="{00000000-0000-0000-0000-000000000000}"/>
          </ac:spMkLst>
        </pc:spChg>
        <pc:spChg chg="mod">
          <ac:chgData name="Chen, Zhongrui" userId="f3bda36b-1873-4830-8722-8393d2e4d0a9" providerId="ADAL" clId="{D94FD1A1-CA24-5B43-ABB6-B718AAD03F92}" dt="2024-10-19T21:09:08.923" v="7159" actId="207"/>
          <ac:spMkLst>
            <pc:docMk/>
            <pc:sldMk cId="0" sldId="259"/>
            <ac:spMk id="178" creationId="{00000000-0000-0000-0000-000000000000}"/>
          </ac:spMkLst>
        </pc:spChg>
        <pc:spChg chg="mod">
          <ac:chgData name="Chen, Zhongrui" userId="f3bda36b-1873-4830-8722-8393d2e4d0a9" providerId="ADAL" clId="{D94FD1A1-CA24-5B43-ABB6-B718AAD03F92}" dt="2024-10-19T21:09:51.481" v="7174" actId="20577"/>
          <ac:spMkLst>
            <pc:docMk/>
            <pc:sldMk cId="0" sldId="259"/>
            <ac:spMk id="181" creationId="{00000000-0000-0000-0000-000000000000}"/>
          </ac:spMkLst>
        </pc:spChg>
        <pc:spChg chg="add del mod">
          <ac:chgData name="Chen, Zhongrui" userId="f3bda36b-1873-4830-8722-8393d2e4d0a9" providerId="ADAL" clId="{D94FD1A1-CA24-5B43-ABB6-B718AAD03F92}" dt="2024-10-17T21:02:39.538" v="2776" actId="20577"/>
          <ac:spMkLst>
            <pc:docMk/>
            <pc:sldMk cId="0" sldId="259"/>
            <ac:spMk id="192" creationId="{00000000-0000-0000-0000-000000000000}"/>
          </ac:spMkLst>
        </pc:spChg>
        <pc:grpChg chg="del">
          <ac:chgData name="Chen, Zhongrui" userId="f3bda36b-1873-4830-8722-8393d2e4d0a9" providerId="ADAL" clId="{D94FD1A1-CA24-5B43-ABB6-B718AAD03F92}" dt="2024-10-17T21:01:31.020" v="2665" actId="478"/>
          <ac:grpSpMkLst>
            <pc:docMk/>
            <pc:sldMk cId="0" sldId="259"/>
            <ac:grpSpMk id="2" creationId="{831C1659-25FE-D704-DC24-16ABF3A91701}"/>
          </ac:grpSpMkLst>
        </pc:grpChg>
        <pc:grpChg chg="mod">
          <ac:chgData name="Chen, Zhongrui" userId="f3bda36b-1873-4830-8722-8393d2e4d0a9" providerId="ADAL" clId="{D94FD1A1-CA24-5B43-ABB6-B718AAD03F92}" dt="2024-10-19T21:09:26.132" v="7171" actId="1037"/>
          <ac:grpSpMkLst>
            <pc:docMk/>
            <pc:sldMk cId="0" sldId="259"/>
            <ac:grpSpMk id="8" creationId="{DBCFB35D-5752-C3AE-6253-FE6E31C2C3DA}"/>
          </ac:grpSpMkLst>
        </pc:grpChg>
        <pc:grpChg chg="del mod">
          <ac:chgData name="Chen, Zhongrui" userId="f3bda36b-1873-4830-8722-8393d2e4d0a9" providerId="ADAL" clId="{D94FD1A1-CA24-5B43-ABB6-B718AAD03F92}" dt="2024-10-19T21:08:55.639" v="7156" actId="478"/>
          <ac:grpSpMkLst>
            <pc:docMk/>
            <pc:sldMk cId="0" sldId="259"/>
            <ac:grpSpMk id="11" creationId="{9A8B0133-877B-FE2F-6AB3-AAD64BAA0A47}"/>
          </ac:grpSpMkLst>
        </pc:grpChg>
        <pc:grpChg chg="del">
          <ac:chgData name="Chen, Zhongrui" userId="f3bda36b-1873-4830-8722-8393d2e4d0a9" providerId="ADAL" clId="{D94FD1A1-CA24-5B43-ABB6-B718AAD03F92}" dt="2024-10-16T17:50:32.671" v="728" actId="478"/>
          <ac:grpSpMkLst>
            <pc:docMk/>
            <pc:sldMk cId="0" sldId="259"/>
            <ac:grpSpMk id="20" creationId="{01EB3796-DCF9-A080-A3CA-FD13F91F05C5}"/>
          </ac:grpSpMkLst>
        </pc:grpChg>
        <pc:grpChg chg="mod">
          <ac:chgData name="Chen, Zhongrui" userId="f3bda36b-1873-4830-8722-8393d2e4d0a9" providerId="ADAL" clId="{D94FD1A1-CA24-5B43-ABB6-B718AAD03F92}" dt="2024-10-19T21:09:59.654" v="7176" actId="1076"/>
          <ac:grpSpMkLst>
            <pc:docMk/>
            <pc:sldMk cId="0" sldId="259"/>
            <ac:grpSpMk id="169" creationId="{00000000-0000-0000-0000-000000000000}"/>
          </ac:grpSpMkLst>
        </pc:grpChg>
        <pc:grpChg chg="mod">
          <ac:chgData name="Chen, Zhongrui" userId="f3bda36b-1873-4830-8722-8393d2e4d0a9" providerId="ADAL" clId="{D94FD1A1-CA24-5B43-ABB6-B718AAD03F92}" dt="2024-10-19T21:10:05.676" v="7177" actId="1076"/>
          <ac:grpSpMkLst>
            <pc:docMk/>
            <pc:sldMk cId="0" sldId="259"/>
            <ac:grpSpMk id="179" creationId="{00000000-0000-0000-0000-000000000000}"/>
          </ac:grpSpMkLst>
        </pc:grpChg>
      </pc:sldChg>
      <pc:sldChg chg="addSp modSp mod modAnim modNotesTx">
        <pc:chgData name="Chen, Zhongrui" userId="f3bda36b-1873-4830-8722-8393d2e4d0a9" providerId="ADAL" clId="{D94FD1A1-CA24-5B43-ABB6-B718AAD03F92}" dt="2024-10-20T15:40:02.632" v="23957" actId="20577"/>
        <pc:sldMkLst>
          <pc:docMk/>
          <pc:sldMk cId="0" sldId="268"/>
        </pc:sldMkLst>
        <pc:spChg chg="add mod">
          <ac:chgData name="Chen, Zhongrui" userId="f3bda36b-1873-4830-8722-8393d2e4d0a9" providerId="ADAL" clId="{D94FD1A1-CA24-5B43-ABB6-B718AAD03F92}" dt="2024-10-19T21:49:44.951" v="13425" actId="20577"/>
          <ac:spMkLst>
            <pc:docMk/>
            <pc:sldMk cId="0" sldId="268"/>
            <ac:spMk id="2" creationId="{B69B459E-FFA1-CBC9-AC4A-0E7278501A9C}"/>
          </ac:spMkLst>
        </pc:spChg>
        <pc:spChg chg="mod">
          <ac:chgData name="Chen, Zhongrui" userId="f3bda36b-1873-4830-8722-8393d2e4d0a9" providerId="ADAL" clId="{D94FD1A1-CA24-5B43-ABB6-B718AAD03F92}" dt="2024-10-16T17:57:01.214" v="729"/>
          <ac:spMkLst>
            <pc:docMk/>
            <pc:sldMk cId="0" sldId="268"/>
            <ac:spMk id="669" creationId="{00000000-0000-0000-0000-000000000000}"/>
          </ac:spMkLst>
        </pc:spChg>
      </pc:sldChg>
      <pc:sldChg chg="addSp delSp modSp mod delAnim modAnim modNotesTx">
        <pc:chgData name="Chen, Zhongrui" userId="f3bda36b-1873-4830-8722-8393d2e4d0a9" providerId="ADAL" clId="{D94FD1A1-CA24-5B43-ABB6-B718AAD03F92}" dt="2024-10-20T15:41:35.877" v="24072" actId="20577"/>
        <pc:sldMkLst>
          <pc:docMk/>
          <pc:sldMk cId="0" sldId="271"/>
        </pc:sldMkLst>
        <pc:spChg chg="add del mod">
          <ac:chgData name="Chen, Zhongrui" userId="f3bda36b-1873-4830-8722-8393d2e4d0a9" providerId="ADAL" clId="{D94FD1A1-CA24-5B43-ABB6-B718AAD03F92}" dt="2024-10-19T21:47:52.590" v="13315" actId="21"/>
          <ac:spMkLst>
            <pc:docMk/>
            <pc:sldMk cId="0" sldId="271"/>
            <ac:spMk id="9" creationId="{0AF2AB3A-72A0-A501-50DF-CEA33D873966}"/>
          </ac:spMkLst>
        </pc:spChg>
        <pc:spChg chg="mod">
          <ac:chgData name="Chen, Zhongrui" userId="f3bda36b-1873-4830-8722-8393d2e4d0a9" providerId="ADAL" clId="{D94FD1A1-CA24-5B43-ABB6-B718AAD03F92}" dt="2024-10-17T21:23:04.402" v="2852" actId="1076"/>
          <ac:spMkLst>
            <pc:docMk/>
            <pc:sldMk cId="0" sldId="271"/>
            <ac:spMk id="842" creationId="{00000000-0000-0000-0000-000000000000}"/>
          </ac:spMkLst>
        </pc:spChg>
      </pc:sldChg>
      <pc:sldChg chg="addSp delSp modSp mod delAnim modAnim modNotesTx">
        <pc:chgData name="Chen, Zhongrui" userId="f3bda36b-1873-4830-8722-8393d2e4d0a9" providerId="ADAL" clId="{D94FD1A1-CA24-5B43-ABB6-B718AAD03F92}" dt="2024-10-20T16:00:05.608" v="25797"/>
        <pc:sldMkLst>
          <pc:docMk/>
          <pc:sldMk cId="0" sldId="276"/>
        </pc:sldMkLst>
        <pc:spChg chg="add del mod">
          <ac:chgData name="Chen, Zhongrui" userId="f3bda36b-1873-4830-8722-8393d2e4d0a9" providerId="ADAL" clId="{D94FD1A1-CA24-5B43-ABB6-B718AAD03F92}" dt="2024-10-19T23:52:59.762" v="22200" actId="478"/>
          <ac:spMkLst>
            <pc:docMk/>
            <pc:sldMk cId="0" sldId="276"/>
            <ac:spMk id="24" creationId="{4A65DA28-F75E-C707-6A3D-E6C82ED4C7BD}"/>
          </ac:spMkLst>
        </pc:spChg>
        <pc:spChg chg="del mod">
          <ac:chgData name="Chen, Zhongrui" userId="f3bda36b-1873-4830-8722-8393d2e4d0a9" providerId="ADAL" clId="{D94FD1A1-CA24-5B43-ABB6-B718AAD03F92}" dt="2024-10-19T23:53:44.757" v="22213" actId="478"/>
          <ac:spMkLst>
            <pc:docMk/>
            <pc:sldMk cId="0" sldId="276"/>
            <ac:spMk id="29" creationId="{3DB17F58-859A-958C-92D1-78E7A1D71F03}"/>
          </ac:spMkLst>
        </pc:spChg>
        <pc:spChg chg="mod">
          <ac:chgData name="Chen, Zhongrui" userId="f3bda36b-1873-4830-8722-8393d2e4d0a9" providerId="ADAL" clId="{D94FD1A1-CA24-5B43-ABB6-B718AAD03F92}" dt="2024-10-19T23:55:59.495" v="22305" actId="165"/>
          <ac:spMkLst>
            <pc:docMk/>
            <pc:sldMk cId="0" sldId="276"/>
            <ac:spMk id="30" creationId="{AA74A3EB-FD5A-14D2-F9E8-C3543AEC076F}"/>
          </ac:spMkLst>
        </pc:spChg>
        <pc:spChg chg="mod">
          <ac:chgData name="Chen, Zhongrui" userId="f3bda36b-1873-4830-8722-8393d2e4d0a9" providerId="ADAL" clId="{D94FD1A1-CA24-5B43-ABB6-B718AAD03F92}" dt="2024-10-19T23:55:59.495" v="22305" actId="165"/>
          <ac:spMkLst>
            <pc:docMk/>
            <pc:sldMk cId="0" sldId="276"/>
            <ac:spMk id="34" creationId="{ECC6505C-B275-4932-6268-98D67EDC7962}"/>
          </ac:spMkLst>
        </pc:spChg>
        <pc:spChg chg="del mod">
          <ac:chgData name="Chen, Zhongrui" userId="f3bda36b-1873-4830-8722-8393d2e4d0a9" providerId="ADAL" clId="{D94FD1A1-CA24-5B43-ABB6-B718AAD03F92}" dt="2024-10-19T23:53:47.230" v="22214" actId="478"/>
          <ac:spMkLst>
            <pc:docMk/>
            <pc:sldMk cId="0" sldId="276"/>
            <ac:spMk id="35" creationId="{62797818-890B-E167-E6C2-38C64AA12427}"/>
          </ac:spMkLst>
        </pc:spChg>
        <pc:spChg chg="mod">
          <ac:chgData name="Chen, Zhongrui" userId="f3bda36b-1873-4830-8722-8393d2e4d0a9" providerId="ADAL" clId="{D94FD1A1-CA24-5B43-ABB6-B718AAD03F92}" dt="2024-10-19T23:55:59.495" v="22305" actId="165"/>
          <ac:spMkLst>
            <pc:docMk/>
            <pc:sldMk cId="0" sldId="276"/>
            <ac:spMk id="36" creationId="{E7D3F0FE-D743-BFCA-4B1B-01026F5237F5}"/>
          </ac:spMkLst>
        </pc:spChg>
        <pc:spChg chg="mod">
          <ac:chgData name="Chen, Zhongrui" userId="f3bda36b-1873-4830-8722-8393d2e4d0a9" providerId="ADAL" clId="{D94FD1A1-CA24-5B43-ABB6-B718AAD03F92}" dt="2024-10-19T23:55:59.495" v="22305" actId="165"/>
          <ac:spMkLst>
            <pc:docMk/>
            <pc:sldMk cId="0" sldId="276"/>
            <ac:spMk id="37" creationId="{EC58D130-D961-B6CA-1D18-5731357DB429}"/>
          </ac:spMkLst>
        </pc:spChg>
        <pc:spChg chg="mod">
          <ac:chgData name="Chen, Zhongrui" userId="f3bda36b-1873-4830-8722-8393d2e4d0a9" providerId="ADAL" clId="{D94FD1A1-CA24-5B43-ABB6-B718AAD03F92}" dt="2024-10-19T23:55:59.495" v="22305" actId="165"/>
          <ac:spMkLst>
            <pc:docMk/>
            <pc:sldMk cId="0" sldId="276"/>
            <ac:spMk id="38" creationId="{00054D19-8DB7-5B44-69AD-131412551557}"/>
          </ac:spMkLst>
        </pc:spChg>
        <pc:spChg chg="del mod">
          <ac:chgData name="Chen, Zhongrui" userId="f3bda36b-1873-4830-8722-8393d2e4d0a9" providerId="ADAL" clId="{D94FD1A1-CA24-5B43-ABB6-B718AAD03F92}" dt="2024-10-19T23:53:48.938" v="22215" actId="478"/>
          <ac:spMkLst>
            <pc:docMk/>
            <pc:sldMk cId="0" sldId="276"/>
            <ac:spMk id="39" creationId="{7B32E542-2BD6-518C-D386-5DA10E34C283}"/>
          </ac:spMkLst>
        </pc:spChg>
        <pc:spChg chg="del mod">
          <ac:chgData name="Chen, Zhongrui" userId="f3bda36b-1873-4830-8722-8393d2e4d0a9" providerId="ADAL" clId="{D94FD1A1-CA24-5B43-ABB6-B718AAD03F92}" dt="2024-10-19T23:53:52.713" v="22217" actId="478"/>
          <ac:spMkLst>
            <pc:docMk/>
            <pc:sldMk cId="0" sldId="276"/>
            <ac:spMk id="40" creationId="{086C3C3A-CDA7-21BA-EE93-70C22A1B37D0}"/>
          </ac:spMkLst>
        </pc:spChg>
        <pc:spChg chg="del mod">
          <ac:chgData name="Chen, Zhongrui" userId="f3bda36b-1873-4830-8722-8393d2e4d0a9" providerId="ADAL" clId="{D94FD1A1-CA24-5B43-ABB6-B718AAD03F92}" dt="2024-10-19T23:53:57.510" v="22219" actId="478"/>
          <ac:spMkLst>
            <pc:docMk/>
            <pc:sldMk cId="0" sldId="276"/>
            <ac:spMk id="41" creationId="{2745A2BD-0CAE-01B9-89CC-8FA198E601BA}"/>
          </ac:spMkLst>
        </pc:spChg>
        <pc:spChg chg="mod">
          <ac:chgData name="Chen, Zhongrui" userId="f3bda36b-1873-4830-8722-8393d2e4d0a9" providerId="ADAL" clId="{D94FD1A1-CA24-5B43-ABB6-B718AAD03F92}" dt="2024-10-19T23:55:59.495" v="22305" actId="165"/>
          <ac:spMkLst>
            <pc:docMk/>
            <pc:sldMk cId="0" sldId="276"/>
            <ac:spMk id="42" creationId="{372093E0-87AD-FC92-DA1C-090B4440CF15}"/>
          </ac:spMkLst>
        </pc:spChg>
        <pc:spChg chg="del mod">
          <ac:chgData name="Chen, Zhongrui" userId="f3bda36b-1873-4830-8722-8393d2e4d0a9" providerId="ADAL" clId="{D94FD1A1-CA24-5B43-ABB6-B718AAD03F92}" dt="2024-10-19T23:53:50.392" v="22216" actId="478"/>
          <ac:spMkLst>
            <pc:docMk/>
            <pc:sldMk cId="0" sldId="276"/>
            <ac:spMk id="43" creationId="{B1819FD1-9094-532A-0132-C4738C4FB317}"/>
          </ac:spMkLst>
        </pc:spChg>
        <pc:spChg chg="del mod">
          <ac:chgData name="Chen, Zhongrui" userId="f3bda36b-1873-4830-8722-8393d2e4d0a9" providerId="ADAL" clId="{D94FD1A1-CA24-5B43-ABB6-B718AAD03F92}" dt="2024-10-19T23:53:38.577" v="22211" actId="478"/>
          <ac:spMkLst>
            <pc:docMk/>
            <pc:sldMk cId="0" sldId="276"/>
            <ac:spMk id="45" creationId="{9DF87917-7C04-C2E2-AF54-167FB5DA83C1}"/>
          </ac:spMkLst>
        </pc:spChg>
        <pc:spChg chg="del mod">
          <ac:chgData name="Chen, Zhongrui" userId="f3bda36b-1873-4830-8722-8393d2e4d0a9" providerId="ADAL" clId="{D94FD1A1-CA24-5B43-ABB6-B718AAD03F92}" dt="2024-10-19T23:53:55.024" v="22218" actId="478"/>
          <ac:spMkLst>
            <pc:docMk/>
            <pc:sldMk cId="0" sldId="276"/>
            <ac:spMk id="46" creationId="{EEA86550-336C-9D92-D28E-62E96058D731}"/>
          </ac:spMkLst>
        </pc:spChg>
        <pc:spChg chg="mod">
          <ac:chgData name="Chen, Zhongrui" userId="f3bda36b-1873-4830-8722-8393d2e4d0a9" providerId="ADAL" clId="{D94FD1A1-CA24-5B43-ABB6-B718AAD03F92}" dt="2024-10-19T23:55:59.495" v="22305" actId="165"/>
          <ac:spMkLst>
            <pc:docMk/>
            <pc:sldMk cId="0" sldId="276"/>
            <ac:spMk id="49" creationId="{BECC5AC5-30B4-A599-3CE8-DABC8AD4B782}"/>
          </ac:spMkLst>
        </pc:spChg>
        <pc:spChg chg="mod">
          <ac:chgData name="Chen, Zhongrui" userId="f3bda36b-1873-4830-8722-8393d2e4d0a9" providerId="ADAL" clId="{D94FD1A1-CA24-5B43-ABB6-B718AAD03F92}" dt="2024-10-19T23:55:59.495" v="22305" actId="165"/>
          <ac:spMkLst>
            <pc:docMk/>
            <pc:sldMk cId="0" sldId="276"/>
            <ac:spMk id="50" creationId="{6300CB2F-EC7A-6440-478E-0F1F0E978FF7}"/>
          </ac:spMkLst>
        </pc:spChg>
        <pc:spChg chg="mod">
          <ac:chgData name="Chen, Zhongrui" userId="f3bda36b-1873-4830-8722-8393d2e4d0a9" providerId="ADAL" clId="{D94FD1A1-CA24-5B43-ABB6-B718AAD03F92}" dt="2024-10-19T23:55:59.495" v="22305" actId="165"/>
          <ac:spMkLst>
            <pc:docMk/>
            <pc:sldMk cId="0" sldId="276"/>
            <ac:spMk id="56" creationId="{FF7352B1-02C0-E193-505C-2A80351DCFC3}"/>
          </ac:spMkLst>
        </pc:spChg>
        <pc:spChg chg="del mod">
          <ac:chgData name="Chen, Zhongrui" userId="f3bda36b-1873-4830-8722-8393d2e4d0a9" providerId="ADAL" clId="{D94FD1A1-CA24-5B43-ABB6-B718AAD03F92}" dt="2024-10-19T23:53:03.872" v="22201" actId="478"/>
          <ac:spMkLst>
            <pc:docMk/>
            <pc:sldMk cId="0" sldId="276"/>
            <ac:spMk id="57" creationId="{C3B430E9-65BF-527A-1536-CE5800B84EC8}"/>
          </ac:spMkLst>
        </pc:spChg>
        <pc:spChg chg="del mod">
          <ac:chgData name="Chen, Zhongrui" userId="f3bda36b-1873-4830-8722-8393d2e4d0a9" providerId="ADAL" clId="{D94FD1A1-CA24-5B43-ABB6-B718AAD03F92}" dt="2024-10-19T23:53:12.263" v="22204" actId="478"/>
          <ac:spMkLst>
            <pc:docMk/>
            <pc:sldMk cId="0" sldId="276"/>
            <ac:spMk id="58" creationId="{AB60E04B-E8FB-CC5E-5DAE-2F18A02EFF94}"/>
          </ac:spMkLst>
        </pc:spChg>
        <pc:spChg chg="mod">
          <ac:chgData name="Chen, Zhongrui" userId="f3bda36b-1873-4830-8722-8393d2e4d0a9" providerId="ADAL" clId="{D94FD1A1-CA24-5B43-ABB6-B718AAD03F92}" dt="2024-10-19T23:55:59.495" v="22305" actId="165"/>
          <ac:spMkLst>
            <pc:docMk/>
            <pc:sldMk cId="0" sldId="276"/>
            <ac:spMk id="60" creationId="{2C6E7F69-6B07-BDEC-2B06-8543DDC58A2B}"/>
          </ac:spMkLst>
        </pc:spChg>
        <pc:spChg chg="del mod">
          <ac:chgData name="Chen, Zhongrui" userId="f3bda36b-1873-4830-8722-8393d2e4d0a9" providerId="ADAL" clId="{D94FD1A1-CA24-5B43-ABB6-B718AAD03F92}" dt="2024-10-19T23:53:06.258" v="22202" actId="478"/>
          <ac:spMkLst>
            <pc:docMk/>
            <pc:sldMk cId="0" sldId="276"/>
            <ac:spMk id="61" creationId="{0E4B4070-E70D-9A41-676C-713C90D14EBC}"/>
          </ac:spMkLst>
        </pc:spChg>
        <pc:spChg chg="del mod">
          <ac:chgData name="Chen, Zhongrui" userId="f3bda36b-1873-4830-8722-8393d2e4d0a9" providerId="ADAL" clId="{D94FD1A1-CA24-5B43-ABB6-B718AAD03F92}" dt="2024-10-19T23:53:14.615" v="22205" actId="478"/>
          <ac:spMkLst>
            <pc:docMk/>
            <pc:sldMk cId="0" sldId="276"/>
            <ac:spMk id="63" creationId="{5D8299F7-B3EB-E99F-88D5-D42C9C13F8F6}"/>
          </ac:spMkLst>
        </pc:spChg>
        <pc:spChg chg="add del mod">
          <ac:chgData name="Chen, Zhongrui" userId="f3bda36b-1873-4830-8722-8393d2e4d0a9" providerId="ADAL" clId="{D94FD1A1-CA24-5B43-ABB6-B718AAD03F92}" dt="2024-10-19T23:57:38.103" v="22334" actId="478"/>
          <ac:spMkLst>
            <pc:docMk/>
            <pc:sldMk cId="0" sldId="276"/>
            <ac:spMk id="960" creationId="{7F0E594A-6D7D-CFCC-4133-315E885E04BC}"/>
          </ac:spMkLst>
        </pc:spChg>
        <pc:spChg chg="mod">
          <ac:chgData name="Chen, Zhongrui" userId="f3bda36b-1873-4830-8722-8393d2e4d0a9" providerId="ADAL" clId="{D94FD1A1-CA24-5B43-ABB6-B718AAD03F92}" dt="2024-10-19T23:52:56.405" v="22199"/>
          <ac:spMkLst>
            <pc:docMk/>
            <pc:sldMk cId="0" sldId="276"/>
            <ac:spMk id="962" creationId="{C8F0E054-F1F8-EE4C-3361-DC5BD13CBE1E}"/>
          </ac:spMkLst>
        </pc:spChg>
        <pc:spChg chg="mod">
          <ac:chgData name="Chen, Zhongrui" userId="f3bda36b-1873-4830-8722-8393d2e4d0a9" providerId="ADAL" clId="{D94FD1A1-CA24-5B43-ABB6-B718AAD03F92}" dt="2024-10-19T23:52:56.405" v="22199"/>
          <ac:spMkLst>
            <pc:docMk/>
            <pc:sldMk cId="0" sldId="276"/>
            <ac:spMk id="963" creationId="{8A674316-CC42-AFD0-E007-8B69C868E7D0}"/>
          </ac:spMkLst>
        </pc:spChg>
        <pc:spChg chg="mod">
          <ac:chgData name="Chen, Zhongrui" userId="f3bda36b-1873-4830-8722-8393d2e4d0a9" providerId="ADAL" clId="{D94FD1A1-CA24-5B43-ABB6-B718AAD03F92}" dt="2024-10-19T23:52:56.405" v="22199"/>
          <ac:spMkLst>
            <pc:docMk/>
            <pc:sldMk cId="0" sldId="276"/>
            <ac:spMk id="964" creationId="{6A5341CD-A6FF-16A9-5DF2-54B644573D4B}"/>
          </ac:spMkLst>
        </pc:spChg>
        <pc:spChg chg="mod">
          <ac:chgData name="Chen, Zhongrui" userId="f3bda36b-1873-4830-8722-8393d2e4d0a9" providerId="ADAL" clId="{D94FD1A1-CA24-5B43-ABB6-B718AAD03F92}" dt="2024-10-19T23:52:56.405" v="22199"/>
          <ac:spMkLst>
            <pc:docMk/>
            <pc:sldMk cId="0" sldId="276"/>
            <ac:spMk id="966" creationId="{172C100F-77A7-431C-0514-0EC79262795D}"/>
          </ac:spMkLst>
        </pc:spChg>
        <pc:spChg chg="mod">
          <ac:chgData name="Chen, Zhongrui" userId="f3bda36b-1873-4830-8722-8393d2e4d0a9" providerId="ADAL" clId="{D94FD1A1-CA24-5B43-ABB6-B718AAD03F92}" dt="2024-10-19T23:52:56.405" v="22199"/>
          <ac:spMkLst>
            <pc:docMk/>
            <pc:sldMk cId="0" sldId="276"/>
            <ac:spMk id="967" creationId="{06A4FE2E-C4DA-1C45-73DA-2659D242AB06}"/>
          </ac:spMkLst>
        </pc:spChg>
        <pc:spChg chg="add mod">
          <ac:chgData name="Chen, Zhongrui" userId="f3bda36b-1873-4830-8722-8393d2e4d0a9" providerId="ADAL" clId="{D94FD1A1-CA24-5B43-ABB6-B718AAD03F92}" dt="2024-10-19T23:56:15.306" v="22315" actId="14100"/>
          <ac:spMkLst>
            <pc:docMk/>
            <pc:sldMk cId="0" sldId="276"/>
            <ac:spMk id="971" creationId="{A8EE25D7-477A-C050-6B87-A6D139E344B5}"/>
          </ac:spMkLst>
        </pc:spChg>
        <pc:spChg chg="mod">
          <ac:chgData name="Chen, Zhongrui" userId="f3bda36b-1873-4830-8722-8393d2e4d0a9" providerId="ADAL" clId="{D94FD1A1-CA24-5B43-ABB6-B718AAD03F92}" dt="2024-10-19T23:56:52.698" v="22321"/>
          <ac:spMkLst>
            <pc:docMk/>
            <pc:sldMk cId="0" sldId="276"/>
            <ac:spMk id="975" creationId="{9F72249F-C0E2-29F4-835A-4A00DF75F666}"/>
          </ac:spMkLst>
        </pc:spChg>
        <pc:spChg chg="mod">
          <ac:chgData name="Chen, Zhongrui" userId="f3bda36b-1873-4830-8722-8393d2e4d0a9" providerId="ADAL" clId="{D94FD1A1-CA24-5B43-ABB6-B718AAD03F92}" dt="2024-10-19T23:56:52.698" v="22321"/>
          <ac:spMkLst>
            <pc:docMk/>
            <pc:sldMk cId="0" sldId="276"/>
            <ac:spMk id="976" creationId="{A267BC0F-35BE-0099-0C8B-A0F94C707AA5}"/>
          </ac:spMkLst>
        </pc:spChg>
        <pc:spChg chg="mod">
          <ac:chgData name="Chen, Zhongrui" userId="f3bda36b-1873-4830-8722-8393d2e4d0a9" providerId="ADAL" clId="{D94FD1A1-CA24-5B43-ABB6-B718AAD03F92}" dt="2024-10-19T23:56:52.698" v="22321"/>
          <ac:spMkLst>
            <pc:docMk/>
            <pc:sldMk cId="0" sldId="276"/>
            <ac:spMk id="979" creationId="{BBADAD6E-C68D-5D25-99DA-6E9C6976E9D8}"/>
          </ac:spMkLst>
        </pc:spChg>
        <pc:spChg chg="mod">
          <ac:chgData name="Chen, Zhongrui" userId="f3bda36b-1873-4830-8722-8393d2e4d0a9" providerId="ADAL" clId="{D94FD1A1-CA24-5B43-ABB6-B718AAD03F92}" dt="2024-10-19T23:56:52.698" v="22321"/>
          <ac:spMkLst>
            <pc:docMk/>
            <pc:sldMk cId="0" sldId="276"/>
            <ac:spMk id="980" creationId="{13C8BA91-5750-25D2-B8EB-F82727121C77}"/>
          </ac:spMkLst>
        </pc:spChg>
        <pc:spChg chg="mod">
          <ac:chgData name="Chen, Zhongrui" userId="f3bda36b-1873-4830-8722-8393d2e4d0a9" providerId="ADAL" clId="{D94FD1A1-CA24-5B43-ABB6-B718AAD03F92}" dt="2024-10-19T23:56:52.698" v="22321"/>
          <ac:spMkLst>
            <pc:docMk/>
            <pc:sldMk cId="0" sldId="276"/>
            <ac:spMk id="981" creationId="{F45AC36E-293C-5E8C-EA8F-047B421138CD}"/>
          </ac:spMkLst>
        </pc:spChg>
        <pc:spChg chg="mod">
          <ac:chgData name="Chen, Zhongrui" userId="f3bda36b-1873-4830-8722-8393d2e4d0a9" providerId="ADAL" clId="{D94FD1A1-CA24-5B43-ABB6-B718AAD03F92}" dt="2024-10-19T23:56:52.698" v="22321"/>
          <ac:spMkLst>
            <pc:docMk/>
            <pc:sldMk cId="0" sldId="276"/>
            <ac:spMk id="982" creationId="{212C1C13-D1FF-BDFE-23EE-799C7ABE855A}"/>
          </ac:spMkLst>
        </pc:spChg>
        <pc:spChg chg="mod">
          <ac:chgData name="Chen, Zhongrui" userId="f3bda36b-1873-4830-8722-8393d2e4d0a9" providerId="ADAL" clId="{D94FD1A1-CA24-5B43-ABB6-B718AAD03F92}" dt="2024-10-19T23:56:52.698" v="22321"/>
          <ac:spMkLst>
            <pc:docMk/>
            <pc:sldMk cId="0" sldId="276"/>
            <ac:spMk id="983" creationId="{D03B2020-EEF5-D3AE-48EC-643E34718175}"/>
          </ac:spMkLst>
        </pc:spChg>
        <pc:spChg chg="mod">
          <ac:chgData name="Chen, Zhongrui" userId="f3bda36b-1873-4830-8722-8393d2e4d0a9" providerId="ADAL" clId="{D94FD1A1-CA24-5B43-ABB6-B718AAD03F92}" dt="2024-10-19T23:56:52.698" v="22321"/>
          <ac:spMkLst>
            <pc:docMk/>
            <pc:sldMk cId="0" sldId="276"/>
            <ac:spMk id="984" creationId="{A15F1278-B013-E56E-4BB3-E116024A4F19}"/>
          </ac:spMkLst>
        </pc:spChg>
        <pc:spChg chg="mod">
          <ac:chgData name="Chen, Zhongrui" userId="f3bda36b-1873-4830-8722-8393d2e4d0a9" providerId="ADAL" clId="{D94FD1A1-CA24-5B43-ABB6-B718AAD03F92}" dt="2024-10-19T23:56:52.698" v="22321"/>
          <ac:spMkLst>
            <pc:docMk/>
            <pc:sldMk cId="0" sldId="276"/>
            <ac:spMk id="985" creationId="{37675B5A-8312-72CE-7004-0F834DBCBB4B}"/>
          </ac:spMkLst>
        </pc:spChg>
        <pc:spChg chg="mod">
          <ac:chgData name="Chen, Zhongrui" userId="f3bda36b-1873-4830-8722-8393d2e4d0a9" providerId="ADAL" clId="{D94FD1A1-CA24-5B43-ABB6-B718AAD03F92}" dt="2024-10-19T23:56:52.698" v="22321"/>
          <ac:spMkLst>
            <pc:docMk/>
            <pc:sldMk cId="0" sldId="276"/>
            <ac:spMk id="988" creationId="{E86D4B2E-782B-79B3-EF74-25FF7256FFDD}"/>
          </ac:spMkLst>
        </pc:spChg>
        <pc:spChg chg="mod">
          <ac:chgData name="Chen, Zhongrui" userId="f3bda36b-1873-4830-8722-8393d2e4d0a9" providerId="ADAL" clId="{D94FD1A1-CA24-5B43-ABB6-B718AAD03F92}" dt="2024-10-19T23:56:52.698" v="22321"/>
          <ac:spMkLst>
            <pc:docMk/>
            <pc:sldMk cId="0" sldId="276"/>
            <ac:spMk id="989" creationId="{522BBBE8-5CAA-C8BE-885D-1C76D7FF4916}"/>
          </ac:spMkLst>
        </pc:spChg>
        <pc:spChg chg="mod">
          <ac:chgData name="Chen, Zhongrui" userId="f3bda36b-1873-4830-8722-8393d2e4d0a9" providerId="ADAL" clId="{D94FD1A1-CA24-5B43-ABB6-B718AAD03F92}" dt="2024-10-19T23:56:52.698" v="22321"/>
          <ac:spMkLst>
            <pc:docMk/>
            <pc:sldMk cId="0" sldId="276"/>
            <ac:spMk id="990" creationId="{FE510774-7C5F-6AA2-FBA6-429C3B2A0EA7}"/>
          </ac:spMkLst>
        </pc:spChg>
        <pc:spChg chg="add mod">
          <ac:chgData name="Chen, Zhongrui" userId="f3bda36b-1873-4830-8722-8393d2e4d0a9" providerId="ADAL" clId="{D94FD1A1-CA24-5B43-ABB6-B718AAD03F92}" dt="2024-10-19T23:58:17.552" v="22342" actId="171"/>
          <ac:spMkLst>
            <pc:docMk/>
            <pc:sldMk cId="0" sldId="276"/>
            <ac:spMk id="991" creationId="{C6B6E6D9-AF99-A773-8D92-5A54B1893C52}"/>
          </ac:spMkLst>
        </pc:spChg>
        <pc:spChg chg="mod topLvl">
          <ac:chgData name="Chen, Zhongrui" userId="f3bda36b-1873-4830-8722-8393d2e4d0a9" providerId="ADAL" clId="{D94FD1A1-CA24-5B43-ABB6-B718AAD03F92}" dt="2024-10-19T23:58:01.296" v="22339" actId="164"/>
          <ac:spMkLst>
            <pc:docMk/>
            <pc:sldMk cId="0" sldId="276"/>
            <ac:spMk id="994" creationId="{75732D1D-B283-EB97-14FF-41243AEDF04C}"/>
          </ac:spMkLst>
        </pc:spChg>
        <pc:spChg chg="del mod topLvl">
          <ac:chgData name="Chen, Zhongrui" userId="f3bda36b-1873-4830-8722-8393d2e4d0a9" providerId="ADAL" clId="{D94FD1A1-CA24-5B43-ABB6-B718AAD03F92}" dt="2024-10-19T23:57:29.003" v="22330" actId="478"/>
          <ac:spMkLst>
            <pc:docMk/>
            <pc:sldMk cId="0" sldId="276"/>
            <ac:spMk id="995" creationId="{0943E3E9-9940-0DF9-A0EB-A942CACFEA06}"/>
          </ac:spMkLst>
        </pc:spChg>
        <pc:spChg chg="mod">
          <ac:chgData name="Chen, Zhongrui" userId="f3bda36b-1873-4830-8722-8393d2e4d0a9" providerId="ADAL" clId="{D94FD1A1-CA24-5B43-ABB6-B718AAD03F92}" dt="2024-10-19T23:57:14.610" v="22325"/>
          <ac:spMkLst>
            <pc:docMk/>
            <pc:sldMk cId="0" sldId="276"/>
            <ac:spMk id="998" creationId="{CF8C8A7A-3855-CF39-28FF-E3208243C093}"/>
          </ac:spMkLst>
        </pc:spChg>
        <pc:spChg chg="del mod">
          <ac:chgData name="Chen, Zhongrui" userId="f3bda36b-1873-4830-8722-8393d2e4d0a9" providerId="ADAL" clId="{D94FD1A1-CA24-5B43-ABB6-B718AAD03F92}" dt="2024-10-19T23:57:24.174" v="22328" actId="478"/>
          <ac:spMkLst>
            <pc:docMk/>
            <pc:sldMk cId="0" sldId="276"/>
            <ac:spMk id="999" creationId="{2C58DB25-99AF-063E-A918-59A0978EBE79}"/>
          </ac:spMkLst>
        </pc:spChg>
        <pc:spChg chg="del mod">
          <ac:chgData name="Chen, Zhongrui" userId="f3bda36b-1873-4830-8722-8393d2e4d0a9" providerId="ADAL" clId="{D94FD1A1-CA24-5B43-ABB6-B718AAD03F92}" dt="2024-10-19T23:57:31.244" v="22331" actId="478"/>
          <ac:spMkLst>
            <pc:docMk/>
            <pc:sldMk cId="0" sldId="276"/>
            <ac:spMk id="1000" creationId="{B44FA67C-A9B4-F278-C34E-F4C3B62A773A}"/>
          </ac:spMkLst>
        </pc:spChg>
        <pc:spChg chg="mod">
          <ac:chgData name="Chen, Zhongrui" userId="f3bda36b-1873-4830-8722-8393d2e4d0a9" providerId="ADAL" clId="{D94FD1A1-CA24-5B43-ABB6-B718AAD03F92}" dt="2024-10-19T23:57:14.610" v="22325"/>
          <ac:spMkLst>
            <pc:docMk/>
            <pc:sldMk cId="0" sldId="276"/>
            <ac:spMk id="1073" creationId="{B5043066-FF2F-32F5-8444-357668121E73}"/>
          </ac:spMkLst>
        </pc:spChg>
        <pc:spChg chg="del">
          <ac:chgData name="Chen, Zhongrui" userId="f3bda36b-1873-4830-8722-8393d2e4d0a9" providerId="ADAL" clId="{D94FD1A1-CA24-5B43-ABB6-B718AAD03F92}" dt="2024-10-20T00:01:52.660" v="22402" actId="478"/>
          <ac:spMkLst>
            <pc:docMk/>
            <pc:sldMk cId="0" sldId="276"/>
            <ac:spMk id="1074" creationId="{00000000-0000-0000-0000-000000000000}"/>
          </ac:spMkLst>
        </pc:spChg>
        <pc:spChg chg="del">
          <ac:chgData name="Chen, Zhongrui" userId="f3bda36b-1873-4830-8722-8393d2e4d0a9" providerId="ADAL" clId="{D94FD1A1-CA24-5B43-ABB6-B718AAD03F92}" dt="2024-10-19T23:56:50.304" v="22319" actId="478"/>
          <ac:spMkLst>
            <pc:docMk/>
            <pc:sldMk cId="0" sldId="276"/>
            <ac:spMk id="1075" creationId="{00000000-0000-0000-0000-000000000000}"/>
          </ac:spMkLst>
        </pc:spChg>
        <pc:spChg chg="mod">
          <ac:chgData name="Chen, Zhongrui" userId="f3bda36b-1873-4830-8722-8393d2e4d0a9" providerId="ADAL" clId="{D94FD1A1-CA24-5B43-ABB6-B718AAD03F92}" dt="2024-10-19T23:57:14.610" v="22325"/>
          <ac:spMkLst>
            <pc:docMk/>
            <pc:sldMk cId="0" sldId="276"/>
            <ac:spMk id="1076" creationId="{6D98AF71-6E78-8B49-EACD-C589FCF73776}"/>
          </ac:spMkLst>
        </pc:spChg>
        <pc:spChg chg="del mod">
          <ac:chgData name="Chen, Zhongrui" userId="f3bda36b-1873-4830-8722-8393d2e4d0a9" providerId="ADAL" clId="{D94FD1A1-CA24-5B43-ABB6-B718AAD03F92}" dt="2024-10-19T23:57:26.204" v="22329" actId="478"/>
          <ac:spMkLst>
            <pc:docMk/>
            <pc:sldMk cId="0" sldId="276"/>
            <ac:spMk id="1077" creationId="{B9FC668F-E044-D6C6-DABF-BE3BE3977E4D}"/>
          </ac:spMkLst>
        </pc:spChg>
        <pc:spChg chg="mod">
          <ac:chgData name="Chen, Zhongrui" userId="f3bda36b-1873-4830-8722-8393d2e4d0a9" providerId="ADAL" clId="{D94FD1A1-CA24-5B43-ABB6-B718AAD03F92}" dt="2024-10-19T23:57:14.610" v="22325"/>
          <ac:spMkLst>
            <pc:docMk/>
            <pc:sldMk cId="0" sldId="276"/>
            <ac:spMk id="1078" creationId="{997DE61E-75B3-C488-87F1-B9E4A149A561}"/>
          </ac:spMkLst>
        </pc:spChg>
        <pc:spChg chg="del mod">
          <ac:chgData name="Chen, Zhongrui" userId="f3bda36b-1873-4830-8722-8393d2e4d0a9" providerId="ADAL" clId="{D94FD1A1-CA24-5B43-ABB6-B718AAD03F92}" dt="2024-10-19T23:57:21.948" v="22327" actId="478"/>
          <ac:spMkLst>
            <pc:docMk/>
            <pc:sldMk cId="0" sldId="276"/>
            <ac:spMk id="1081" creationId="{BA7E84DA-CFCE-05B0-F49B-87EEF6C6C005}"/>
          </ac:spMkLst>
        </pc:spChg>
        <pc:spChg chg="del mod">
          <ac:chgData name="Chen, Zhongrui" userId="f3bda36b-1873-4830-8722-8393d2e4d0a9" providerId="ADAL" clId="{D94FD1A1-CA24-5B43-ABB6-B718AAD03F92}" dt="2024-10-19T23:57:33.044" v="22332" actId="478"/>
          <ac:spMkLst>
            <pc:docMk/>
            <pc:sldMk cId="0" sldId="276"/>
            <ac:spMk id="1082" creationId="{B94F7602-0CE6-AE00-4E35-E252B70514FF}"/>
          </ac:spMkLst>
        </pc:spChg>
        <pc:spChg chg="mod">
          <ac:chgData name="Chen, Zhongrui" userId="f3bda36b-1873-4830-8722-8393d2e4d0a9" providerId="ADAL" clId="{D94FD1A1-CA24-5B43-ABB6-B718AAD03F92}" dt="2024-10-19T23:57:14.610" v="22325"/>
          <ac:spMkLst>
            <pc:docMk/>
            <pc:sldMk cId="0" sldId="276"/>
            <ac:spMk id="1083" creationId="{4E889FB8-BEC4-A74C-9FA7-7CE37D360CF2}"/>
          </ac:spMkLst>
        </pc:spChg>
        <pc:spChg chg="add mod topLvl">
          <ac:chgData name="Chen, Zhongrui" userId="f3bda36b-1873-4830-8722-8393d2e4d0a9" providerId="ADAL" clId="{D94FD1A1-CA24-5B43-ABB6-B718AAD03F92}" dt="2024-10-20T00:01:17.222" v="22398" actId="164"/>
          <ac:spMkLst>
            <pc:docMk/>
            <pc:sldMk cId="0" sldId="276"/>
            <ac:spMk id="1085" creationId="{7A0CA92D-63D6-A8B3-7DC7-D205F6F1E458}"/>
          </ac:spMkLst>
        </pc:spChg>
        <pc:spChg chg="del mod">
          <ac:chgData name="Chen, Zhongrui" userId="f3bda36b-1873-4830-8722-8393d2e4d0a9" providerId="ADAL" clId="{D94FD1A1-CA24-5B43-ABB6-B718AAD03F92}" dt="2024-10-20T00:00:05.479" v="22375" actId="478"/>
          <ac:spMkLst>
            <pc:docMk/>
            <pc:sldMk cId="0" sldId="276"/>
            <ac:spMk id="1091" creationId="{91FE1841-2F82-200A-77E2-3639F0602950}"/>
          </ac:spMkLst>
        </pc:spChg>
        <pc:spChg chg="del mod">
          <ac:chgData name="Chen, Zhongrui" userId="f3bda36b-1873-4830-8722-8393d2e4d0a9" providerId="ADAL" clId="{D94FD1A1-CA24-5B43-ABB6-B718AAD03F92}" dt="2024-10-20T00:00:07.101" v="22376" actId="478"/>
          <ac:spMkLst>
            <pc:docMk/>
            <pc:sldMk cId="0" sldId="276"/>
            <ac:spMk id="1093" creationId="{F829B8BB-A81A-908D-FF2C-5033BE93FE4A}"/>
          </ac:spMkLst>
        </pc:spChg>
        <pc:spChg chg="mod">
          <ac:chgData name="Chen, Zhongrui" userId="f3bda36b-1873-4830-8722-8393d2e4d0a9" providerId="ADAL" clId="{D94FD1A1-CA24-5B43-ABB6-B718AAD03F92}" dt="2024-10-20T00:01:15.079" v="22397" actId="165"/>
          <ac:spMkLst>
            <pc:docMk/>
            <pc:sldMk cId="0" sldId="276"/>
            <ac:spMk id="1098" creationId="{0CD8DAAF-9F11-646D-0EBE-69D01F376F80}"/>
          </ac:spMkLst>
        </pc:spChg>
        <pc:spChg chg="mod">
          <ac:chgData name="Chen, Zhongrui" userId="f3bda36b-1873-4830-8722-8393d2e4d0a9" providerId="ADAL" clId="{D94FD1A1-CA24-5B43-ABB6-B718AAD03F92}" dt="2024-10-20T00:01:15.079" v="22397" actId="165"/>
          <ac:spMkLst>
            <pc:docMk/>
            <pc:sldMk cId="0" sldId="276"/>
            <ac:spMk id="1099" creationId="{F1EAEEFC-173B-DADB-6F5A-20AC6C7CBD32}"/>
          </ac:spMkLst>
        </pc:spChg>
        <pc:spChg chg="mod">
          <ac:chgData name="Chen, Zhongrui" userId="f3bda36b-1873-4830-8722-8393d2e4d0a9" providerId="ADAL" clId="{D94FD1A1-CA24-5B43-ABB6-B718AAD03F92}" dt="2024-10-20T00:01:15.079" v="22397" actId="165"/>
          <ac:spMkLst>
            <pc:docMk/>
            <pc:sldMk cId="0" sldId="276"/>
            <ac:spMk id="1100" creationId="{E0395655-43E7-21E6-5E34-8A0E560B116F}"/>
          </ac:spMkLst>
        </pc:spChg>
        <pc:spChg chg="mod">
          <ac:chgData name="Chen, Zhongrui" userId="f3bda36b-1873-4830-8722-8393d2e4d0a9" providerId="ADAL" clId="{D94FD1A1-CA24-5B43-ABB6-B718AAD03F92}" dt="2024-10-20T00:01:15.079" v="22397" actId="165"/>
          <ac:spMkLst>
            <pc:docMk/>
            <pc:sldMk cId="0" sldId="276"/>
            <ac:spMk id="1101" creationId="{AC81EFCC-F02B-1F90-A395-8AAF01A684AF}"/>
          </ac:spMkLst>
        </pc:spChg>
        <pc:spChg chg="mod">
          <ac:chgData name="Chen, Zhongrui" userId="f3bda36b-1873-4830-8722-8393d2e4d0a9" providerId="ADAL" clId="{D94FD1A1-CA24-5B43-ABB6-B718AAD03F92}" dt="2024-10-20T00:01:15.079" v="22397" actId="165"/>
          <ac:spMkLst>
            <pc:docMk/>
            <pc:sldMk cId="0" sldId="276"/>
            <ac:spMk id="1104" creationId="{5105F44A-81B0-EBF7-65A4-5580188640AE}"/>
          </ac:spMkLst>
        </pc:spChg>
        <pc:spChg chg="mod">
          <ac:chgData name="Chen, Zhongrui" userId="f3bda36b-1873-4830-8722-8393d2e4d0a9" providerId="ADAL" clId="{D94FD1A1-CA24-5B43-ABB6-B718AAD03F92}" dt="2024-10-20T00:01:15.079" v="22397" actId="165"/>
          <ac:spMkLst>
            <pc:docMk/>
            <pc:sldMk cId="0" sldId="276"/>
            <ac:spMk id="1105" creationId="{A918D303-66A0-827B-F92D-84ECCF5752C5}"/>
          </ac:spMkLst>
        </pc:spChg>
        <pc:spChg chg="mod">
          <ac:chgData name="Chen, Zhongrui" userId="f3bda36b-1873-4830-8722-8393d2e4d0a9" providerId="ADAL" clId="{D94FD1A1-CA24-5B43-ABB6-B718AAD03F92}" dt="2024-10-20T00:01:15.079" v="22397" actId="165"/>
          <ac:spMkLst>
            <pc:docMk/>
            <pc:sldMk cId="0" sldId="276"/>
            <ac:spMk id="1106" creationId="{EB259265-9924-279F-6530-3BCF7410A207}"/>
          </ac:spMkLst>
        </pc:spChg>
        <pc:spChg chg="del mod">
          <ac:chgData name="Chen, Zhongrui" userId="f3bda36b-1873-4830-8722-8393d2e4d0a9" providerId="ADAL" clId="{D94FD1A1-CA24-5B43-ABB6-B718AAD03F92}" dt="2024-10-20T00:00:11.018" v="22378" actId="478"/>
          <ac:spMkLst>
            <pc:docMk/>
            <pc:sldMk cId="0" sldId="276"/>
            <ac:spMk id="1111" creationId="{7F2038A3-B9CE-F535-1660-747E89A876C8}"/>
          </ac:spMkLst>
        </pc:spChg>
        <pc:spChg chg="del mod">
          <ac:chgData name="Chen, Zhongrui" userId="f3bda36b-1873-4830-8722-8393d2e4d0a9" providerId="ADAL" clId="{D94FD1A1-CA24-5B43-ABB6-B718AAD03F92}" dt="2024-10-20T00:00:09.249" v="22377" actId="478"/>
          <ac:spMkLst>
            <pc:docMk/>
            <pc:sldMk cId="0" sldId="276"/>
            <ac:spMk id="1113" creationId="{2C0F8BF2-F830-F9FE-6195-E7785E56495B}"/>
          </ac:spMkLst>
        </pc:spChg>
        <pc:spChg chg="mod">
          <ac:chgData name="Chen, Zhongrui" userId="f3bda36b-1873-4830-8722-8393d2e4d0a9" providerId="ADAL" clId="{D94FD1A1-CA24-5B43-ABB6-B718AAD03F92}" dt="2024-10-20T00:01:15.079" v="22397" actId="165"/>
          <ac:spMkLst>
            <pc:docMk/>
            <pc:sldMk cId="0" sldId="276"/>
            <ac:spMk id="1119" creationId="{6127A3F0-322F-C4C1-478B-9E2FE766E502}"/>
          </ac:spMkLst>
        </pc:spChg>
        <pc:spChg chg="del mod">
          <ac:chgData name="Chen, Zhongrui" userId="f3bda36b-1873-4830-8722-8393d2e4d0a9" providerId="ADAL" clId="{D94FD1A1-CA24-5B43-ABB6-B718AAD03F92}" dt="2024-10-20T00:00:18.110" v="22381" actId="478"/>
          <ac:spMkLst>
            <pc:docMk/>
            <pc:sldMk cId="0" sldId="276"/>
            <ac:spMk id="1124" creationId="{FF79F753-73AD-A78C-04A2-5F43F4BB08CE}"/>
          </ac:spMkLst>
        </pc:spChg>
        <pc:spChg chg="del mod">
          <ac:chgData name="Chen, Zhongrui" userId="f3bda36b-1873-4830-8722-8393d2e4d0a9" providerId="ADAL" clId="{D94FD1A1-CA24-5B43-ABB6-B718AAD03F92}" dt="2024-10-20T00:00:34.434" v="22385" actId="478"/>
          <ac:spMkLst>
            <pc:docMk/>
            <pc:sldMk cId="0" sldId="276"/>
            <ac:spMk id="1126" creationId="{948CF3F6-D603-D626-19E7-5EDE84F8A1B0}"/>
          </ac:spMkLst>
        </pc:spChg>
        <pc:spChg chg="add del mod">
          <ac:chgData name="Chen, Zhongrui" userId="f3bda36b-1873-4830-8722-8393d2e4d0a9" providerId="ADAL" clId="{D94FD1A1-CA24-5B43-ABB6-B718AAD03F92}" dt="2024-10-20T00:00:13.811" v="22379" actId="478"/>
          <ac:spMkLst>
            <pc:docMk/>
            <pc:sldMk cId="0" sldId="276"/>
            <ac:spMk id="1130" creationId="{075F5940-7EAA-EBF3-CC2F-E1AD6C12B8E0}"/>
          </ac:spMkLst>
        </pc:spChg>
        <pc:spChg chg="add del mod">
          <ac:chgData name="Chen, Zhongrui" userId="f3bda36b-1873-4830-8722-8393d2e4d0a9" providerId="ADAL" clId="{D94FD1A1-CA24-5B43-ABB6-B718AAD03F92}" dt="2024-10-20T00:00:16.237" v="22380" actId="478"/>
          <ac:spMkLst>
            <pc:docMk/>
            <pc:sldMk cId="0" sldId="276"/>
            <ac:spMk id="1131" creationId="{16A4C579-9DDC-24EC-66EE-9F1390923668}"/>
          </ac:spMkLst>
        </pc:spChg>
        <pc:spChg chg="del mod">
          <ac:chgData name="Chen, Zhongrui" userId="f3bda36b-1873-4830-8722-8393d2e4d0a9" providerId="ADAL" clId="{D94FD1A1-CA24-5B43-ABB6-B718AAD03F92}" dt="2024-10-20T00:00:22.482" v="22382" actId="478"/>
          <ac:spMkLst>
            <pc:docMk/>
            <pc:sldMk cId="0" sldId="276"/>
            <ac:spMk id="1133" creationId="{6A01144D-3BAE-F9DB-3B14-5D2A8216B02A}"/>
          </ac:spMkLst>
        </pc:spChg>
        <pc:spChg chg="add mod">
          <ac:chgData name="Chen, Zhongrui" userId="f3bda36b-1873-4830-8722-8393d2e4d0a9" providerId="ADAL" clId="{D94FD1A1-CA24-5B43-ABB6-B718AAD03F92}" dt="2024-10-20T00:01:17.222" v="22398" actId="164"/>
          <ac:spMkLst>
            <pc:docMk/>
            <pc:sldMk cId="0" sldId="276"/>
            <ac:spMk id="1137" creationId="{FDA23B13-395F-FE9F-FB15-2072AA66415B}"/>
          </ac:spMkLst>
        </pc:spChg>
        <pc:spChg chg="mod">
          <ac:chgData name="Chen, Zhongrui" userId="f3bda36b-1873-4830-8722-8393d2e4d0a9" providerId="ADAL" clId="{D94FD1A1-CA24-5B43-ABB6-B718AAD03F92}" dt="2024-10-20T01:41:41.980" v="22410"/>
          <ac:spMkLst>
            <pc:docMk/>
            <pc:sldMk cId="0" sldId="276"/>
            <ac:spMk id="1142" creationId="{79F4FFEF-FB93-5962-F74C-72F7352666F6}"/>
          </ac:spMkLst>
        </pc:spChg>
        <pc:spChg chg="mod">
          <ac:chgData name="Chen, Zhongrui" userId="f3bda36b-1873-4830-8722-8393d2e4d0a9" providerId="ADAL" clId="{D94FD1A1-CA24-5B43-ABB6-B718AAD03F92}" dt="2024-10-20T01:41:41.980" v="22410"/>
          <ac:spMkLst>
            <pc:docMk/>
            <pc:sldMk cId="0" sldId="276"/>
            <ac:spMk id="1143" creationId="{777472E9-42EC-5107-D4EC-079D046F3BB2}"/>
          </ac:spMkLst>
        </pc:spChg>
        <pc:spChg chg="mod">
          <ac:chgData name="Chen, Zhongrui" userId="f3bda36b-1873-4830-8722-8393d2e4d0a9" providerId="ADAL" clId="{D94FD1A1-CA24-5B43-ABB6-B718AAD03F92}" dt="2024-10-20T01:41:41.980" v="22410"/>
          <ac:spMkLst>
            <pc:docMk/>
            <pc:sldMk cId="0" sldId="276"/>
            <ac:spMk id="1150" creationId="{1232A287-C2A0-AC4F-016B-E9924F4CD701}"/>
          </ac:spMkLst>
        </pc:spChg>
        <pc:spChg chg="mod">
          <ac:chgData name="Chen, Zhongrui" userId="f3bda36b-1873-4830-8722-8393d2e4d0a9" providerId="ADAL" clId="{D94FD1A1-CA24-5B43-ABB6-B718AAD03F92}" dt="2024-10-20T01:41:41.980" v="22410"/>
          <ac:spMkLst>
            <pc:docMk/>
            <pc:sldMk cId="0" sldId="276"/>
            <ac:spMk id="1151" creationId="{8E049869-543A-3DE7-4609-5F4BB426D926}"/>
          </ac:spMkLst>
        </pc:spChg>
        <pc:spChg chg="mod">
          <ac:chgData name="Chen, Zhongrui" userId="f3bda36b-1873-4830-8722-8393d2e4d0a9" providerId="ADAL" clId="{D94FD1A1-CA24-5B43-ABB6-B718AAD03F92}" dt="2024-10-20T01:41:41.980" v="22410"/>
          <ac:spMkLst>
            <pc:docMk/>
            <pc:sldMk cId="0" sldId="276"/>
            <ac:spMk id="1152" creationId="{94DC474B-7C4F-C9D1-16A0-0E39A23A9551}"/>
          </ac:spMkLst>
        </pc:spChg>
        <pc:spChg chg="mod">
          <ac:chgData name="Chen, Zhongrui" userId="f3bda36b-1873-4830-8722-8393d2e4d0a9" providerId="ADAL" clId="{D94FD1A1-CA24-5B43-ABB6-B718AAD03F92}" dt="2024-10-20T01:41:41.980" v="22410"/>
          <ac:spMkLst>
            <pc:docMk/>
            <pc:sldMk cId="0" sldId="276"/>
            <ac:spMk id="1157" creationId="{7AA4A420-71A6-3993-EA78-EDA9D7FD55FE}"/>
          </ac:spMkLst>
        </pc:spChg>
        <pc:spChg chg="mod">
          <ac:chgData name="Chen, Zhongrui" userId="f3bda36b-1873-4830-8722-8393d2e4d0a9" providerId="ADAL" clId="{D94FD1A1-CA24-5B43-ABB6-B718AAD03F92}" dt="2024-10-20T01:41:41.980" v="22410"/>
          <ac:spMkLst>
            <pc:docMk/>
            <pc:sldMk cId="0" sldId="276"/>
            <ac:spMk id="1158" creationId="{8C5B2200-53C6-BCF0-0937-4CABB3C7CDF9}"/>
          </ac:spMkLst>
        </pc:spChg>
        <pc:spChg chg="mod">
          <ac:chgData name="Chen, Zhongrui" userId="f3bda36b-1873-4830-8722-8393d2e4d0a9" providerId="ADAL" clId="{D94FD1A1-CA24-5B43-ABB6-B718AAD03F92}" dt="2024-10-20T01:41:41.980" v="22410"/>
          <ac:spMkLst>
            <pc:docMk/>
            <pc:sldMk cId="0" sldId="276"/>
            <ac:spMk id="1159" creationId="{56F11B38-61C4-81A7-9EC5-0E16F986BFCB}"/>
          </ac:spMkLst>
        </pc:spChg>
        <pc:spChg chg="mod">
          <ac:chgData name="Chen, Zhongrui" userId="f3bda36b-1873-4830-8722-8393d2e4d0a9" providerId="ADAL" clId="{D94FD1A1-CA24-5B43-ABB6-B718AAD03F92}" dt="2024-10-20T01:41:41.980" v="22410"/>
          <ac:spMkLst>
            <pc:docMk/>
            <pc:sldMk cId="0" sldId="276"/>
            <ac:spMk id="1160" creationId="{B6464637-8CB1-E432-4ADB-4CEA1B054133}"/>
          </ac:spMkLst>
        </pc:spChg>
        <pc:spChg chg="add mod">
          <ac:chgData name="Chen, Zhongrui" userId="f3bda36b-1873-4830-8722-8393d2e4d0a9" providerId="ADAL" clId="{D94FD1A1-CA24-5B43-ABB6-B718AAD03F92}" dt="2024-10-20T01:42:03.650" v="22416" actId="164"/>
          <ac:spMkLst>
            <pc:docMk/>
            <pc:sldMk cId="0" sldId="276"/>
            <ac:spMk id="1161" creationId="{B0BAEA2F-6C28-F1A5-F05B-98E552842583}"/>
          </ac:spMkLst>
        </pc:spChg>
        <pc:spChg chg="mod">
          <ac:chgData name="Chen, Zhongrui" userId="f3bda36b-1873-4830-8722-8393d2e4d0a9" providerId="ADAL" clId="{D94FD1A1-CA24-5B43-ABB6-B718AAD03F92}" dt="2024-10-20T01:42:26.370" v="22421"/>
          <ac:spMkLst>
            <pc:docMk/>
            <pc:sldMk cId="0" sldId="276"/>
            <ac:spMk id="1166" creationId="{894F3453-377B-7FF4-FD60-ABAEB1F251F0}"/>
          </ac:spMkLst>
        </pc:spChg>
        <pc:spChg chg="mod">
          <ac:chgData name="Chen, Zhongrui" userId="f3bda36b-1873-4830-8722-8393d2e4d0a9" providerId="ADAL" clId="{D94FD1A1-CA24-5B43-ABB6-B718AAD03F92}" dt="2024-10-20T01:42:26.370" v="22421"/>
          <ac:spMkLst>
            <pc:docMk/>
            <pc:sldMk cId="0" sldId="276"/>
            <ac:spMk id="1167" creationId="{C26D01B3-B1A7-8397-1855-80EF384EE752}"/>
          </ac:spMkLst>
        </pc:spChg>
        <pc:spChg chg="mod">
          <ac:chgData name="Chen, Zhongrui" userId="f3bda36b-1873-4830-8722-8393d2e4d0a9" providerId="ADAL" clId="{D94FD1A1-CA24-5B43-ABB6-B718AAD03F92}" dt="2024-10-20T01:42:26.370" v="22421"/>
          <ac:spMkLst>
            <pc:docMk/>
            <pc:sldMk cId="0" sldId="276"/>
            <ac:spMk id="1174" creationId="{EE36F7F0-0E84-238F-D452-31D5E5574067}"/>
          </ac:spMkLst>
        </pc:spChg>
        <pc:spChg chg="mod">
          <ac:chgData name="Chen, Zhongrui" userId="f3bda36b-1873-4830-8722-8393d2e4d0a9" providerId="ADAL" clId="{D94FD1A1-CA24-5B43-ABB6-B718AAD03F92}" dt="2024-10-20T01:42:26.370" v="22421"/>
          <ac:spMkLst>
            <pc:docMk/>
            <pc:sldMk cId="0" sldId="276"/>
            <ac:spMk id="1175" creationId="{5D2732BA-87FC-A402-73CB-3B78A4E50475}"/>
          </ac:spMkLst>
        </pc:spChg>
        <pc:spChg chg="mod">
          <ac:chgData name="Chen, Zhongrui" userId="f3bda36b-1873-4830-8722-8393d2e4d0a9" providerId="ADAL" clId="{D94FD1A1-CA24-5B43-ABB6-B718AAD03F92}" dt="2024-10-20T01:42:26.370" v="22421"/>
          <ac:spMkLst>
            <pc:docMk/>
            <pc:sldMk cId="0" sldId="276"/>
            <ac:spMk id="1176" creationId="{66096289-B003-4743-FCD6-1EE8BFC99C9C}"/>
          </ac:spMkLst>
        </pc:spChg>
        <pc:spChg chg="mod">
          <ac:chgData name="Chen, Zhongrui" userId="f3bda36b-1873-4830-8722-8393d2e4d0a9" providerId="ADAL" clId="{D94FD1A1-CA24-5B43-ABB6-B718AAD03F92}" dt="2024-10-20T01:42:26.370" v="22421"/>
          <ac:spMkLst>
            <pc:docMk/>
            <pc:sldMk cId="0" sldId="276"/>
            <ac:spMk id="1181" creationId="{71AD43A4-B743-1F52-FD47-4B09EA4FC1C6}"/>
          </ac:spMkLst>
        </pc:spChg>
        <pc:spChg chg="mod">
          <ac:chgData name="Chen, Zhongrui" userId="f3bda36b-1873-4830-8722-8393d2e4d0a9" providerId="ADAL" clId="{D94FD1A1-CA24-5B43-ABB6-B718AAD03F92}" dt="2024-10-20T01:42:26.370" v="22421"/>
          <ac:spMkLst>
            <pc:docMk/>
            <pc:sldMk cId="0" sldId="276"/>
            <ac:spMk id="1182" creationId="{DF15669D-F285-B4F7-4F5F-C5758F2B0CAD}"/>
          </ac:spMkLst>
        </pc:spChg>
        <pc:spChg chg="mod">
          <ac:chgData name="Chen, Zhongrui" userId="f3bda36b-1873-4830-8722-8393d2e4d0a9" providerId="ADAL" clId="{D94FD1A1-CA24-5B43-ABB6-B718AAD03F92}" dt="2024-10-20T01:42:26.370" v="22421"/>
          <ac:spMkLst>
            <pc:docMk/>
            <pc:sldMk cId="0" sldId="276"/>
            <ac:spMk id="1183" creationId="{176BD33C-0FC7-7127-253C-2DE24B6E32E1}"/>
          </ac:spMkLst>
        </pc:spChg>
        <pc:spChg chg="add mod">
          <ac:chgData name="Chen, Zhongrui" userId="f3bda36b-1873-4830-8722-8393d2e4d0a9" providerId="ADAL" clId="{D94FD1A1-CA24-5B43-ABB6-B718AAD03F92}" dt="2024-10-20T01:42:28.066" v="22422" actId="164"/>
          <ac:spMkLst>
            <pc:docMk/>
            <pc:sldMk cId="0" sldId="276"/>
            <ac:spMk id="1184" creationId="{E172EBEC-1271-E08C-B273-587E8D428B58}"/>
          </ac:spMkLst>
        </pc:spChg>
        <pc:spChg chg="mod">
          <ac:chgData name="Chen, Zhongrui" userId="f3bda36b-1873-4830-8722-8393d2e4d0a9" providerId="ADAL" clId="{D94FD1A1-CA24-5B43-ABB6-B718AAD03F92}" dt="2024-10-20T01:42:26.370" v="22421"/>
          <ac:spMkLst>
            <pc:docMk/>
            <pc:sldMk cId="0" sldId="276"/>
            <ac:spMk id="1187" creationId="{0035EC03-8E0E-92CC-4C51-11A7837FC5D0}"/>
          </ac:spMkLst>
        </pc:spChg>
        <pc:spChg chg="add mod">
          <ac:chgData name="Chen, Zhongrui" userId="f3bda36b-1873-4830-8722-8393d2e4d0a9" providerId="ADAL" clId="{D94FD1A1-CA24-5B43-ABB6-B718AAD03F92}" dt="2024-10-20T15:58:50.886" v="25782" actId="164"/>
          <ac:spMkLst>
            <pc:docMk/>
            <pc:sldMk cId="0" sldId="276"/>
            <ac:spMk id="1189" creationId="{03FA1708-761D-C070-EB70-A6DCC448E5EC}"/>
          </ac:spMkLst>
        </pc:spChg>
        <pc:spChg chg="mod">
          <ac:chgData name="Chen, Zhongrui" userId="f3bda36b-1873-4830-8722-8393d2e4d0a9" providerId="ADAL" clId="{D94FD1A1-CA24-5B43-ABB6-B718AAD03F92}" dt="2024-10-20T15:58:47.668" v="25781"/>
          <ac:spMkLst>
            <pc:docMk/>
            <pc:sldMk cId="0" sldId="276"/>
            <ac:spMk id="1192" creationId="{B2C17D24-AF29-1E3E-9E3E-2BA949649FAF}"/>
          </ac:spMkLst>
        </pc:spChg>
        <pc:spChg chg="mod">
          <ac:chgData name="Chen, Zhongrui" userId="f3bda36b-1873-4830-8722-8393d2e4d0a9" providerId="ADAL" clId="{D94FD1A1-CA24-5B43-ABB6-B718AAD03F92}" dt="2024-10-20T15:58:47.668" v="25781"/>
          <ac:spMkLst>
            <pc:docMk/>
            <pc:sldMk cId="0" sldId="276"/>
            <ac:spMk id="1193" creationId="{998E9EAD-3814-288C-8271-E7A350770C9B}"/>
          </ac:spMkLst>
        </pc:spChg>
        <pc:spChg chg="mod">
          <ac:chgData name="Chen, Zhongrui" userId="f3bda36b-1873-4830-8722-8393d2e4d0a9" providerId="ADAL" clId="{D94FD1A1-CA24-5B43-ABB6-B718AAD03F92}" dt="2024-10-20T15:58:47.668" v="25781"/>
          <ac:spMkLst>
            <pc:docMk/>
            <pc:sldMk cId="0" sldId="276"/>
            <ac:spMk id="1196" creationId="{62E6672F-E6FC-7DD8-B8C0-ED1859814554}"/>
          </ac:spMkLst>
        </pc:spChg>
        <pc:spChg chg="mod">
          <ac:chgData name="Chen, Zhongrui" userId="f3bda36b-1873-4830-8722-8393d2e4d0a9" providerId="ADAL" clId="{D94FD1A1-CA24-5B43-ABB6-B718AAD03F92}" dt="2024-10-20T15:58:47.668" v="25781"/>
          <ac:spMkLst>
            <pc:docMk/>
            <pc:sldMk cId="0" sldId="276"/>
            <ac:spMk id="1197" creationId="{5085764B-80CF-28D3-9E29-D0075794B953}"/>
          </ac:spMkLst>
        </pc:spChg>
        <pc:spChg chg="mod">
          <ac:chgData name="Chen, Zhongrui" userId="f3bda36b-1873-4830-8722-8393d2e4d0a9" providerId="ADAL" clId="{D94FD1A1-CA24-5B43-ABB6-B718AAD03F92}" dt="2024-10-20T15:58:47.668" v="25781"/>
          <ac:spMkLst>
            <pc:docMk/>
            <pc:sldMk cId="0" sldId="276"/>
            <ac:spMk id="1198" creationId="{EA3D7087-6207-A5C7-4EF9-4A651251F2C0}"/>
          </ac:spMkLst>
        </pc:spChg>
        <pc:spChg chg="mod">
          <ac:chgData name="Chen, Zhongrui" userId="f3bda36b-1873-4830-8722-8393d2e4d0a9" providerId="ADAL" clId="{D94FD1A1-CA24-5B43-ABB6-B718AAD03F92}" dt="2024-10-20T15:58:47.668" v="25781"/>
          <ac:spMkLst>
            <pc:docMk/>
            <pc:sldMk cId="0" sldId="276"/>
            <ac:spMk id="1199" creationId="{464AE527-87C2-278B-A27B-74DD862EF00E}"/>
          </ac:spMkLst>
        </pc:spChg>
        <pc:spChg chg="mod">
          <ac:chgData name="Chen, Zhongrui" userId="f3bda36b-1873-4830-8722-8393d2e4d0a9" providerId="ADAL" clId="{D94FD1A1-CA24-5B43-ABB6-B718AAD03F92}" dt="2024-10-20T15:58:47.668" v="25781"/>
          <ac:spMkLst>
            <pc:docMk/>
            <pc:sldMk cId="0" sldId="276"/>
            <ac:spMk id="1200" creationId="{547567C2-F344-CA2A-C757-F7DCD606BA75}"/>
          </ac:spMkLst>
        </pc:spChg>
        <pc:spChg chg="mod">
          <ac:chgData name="Chen, Zhongrui" userId="f3bda36b-1873-4830-8722-8393d2e4d0a9" providerId="ADAL" clId="{D94FD1A1-CA24-5B43-ABB6-B718AAD03F92}" dt="2024-10-20T15:58:47.668" v="25781"/>
          <ac:spMkLst>
            <pc:docMk/>
            <pc:sldMk cId="0" sldId="276"/>
            <ac:spMk id="1201" creationId="{65021F1B-FD2D-09D5-2BCF-84C2CCD71387}"/>
          </ac:spMkLst>
        </pc:spChg>
        <pc:spChg chg="mod">
          <ac:chgData name="Chen, Zhongrui" userId="f3bda36b-1873-4830-8722-8393d2e4d0a9" providerId="ADAL" clId="{D94FD1A1-CA24-5B43-ABB6-B718AAD03F92}" dt="2024-10-20T15:58:47.668" v="25781"/>
          <ac:spMkLst>
            <pc:docMk/>
            <pc:sldMk cId="0" sldId="276"/>
            <ac:spMk id="1202" creationId="{3844B2AB-E1AD-B2C9-E752-4C0CC50280FB}"/>
          </ac:spMkLst>
        </pc:spChg>
        <pc:spChg chg="mod">
          <ac:chgData name="Chen, Zhongrui" userId="f3bda36b-1873-4830-8722-8393d2e4d0a9" providerId="ADAL" clId="{D94FD1A1-CA24-5B43-ABB6-B718AAD03F92}" dt="2024-10-20T15:58:47.668" v="25781"/>
          <ac:spMkLst>
            <pc:docMk/>
            <pc:sldMk cId="0" sldId="276"/>
            <ac:spMk id="1205" creationId="{C55D151C-9676-4B6E-BDC5-B8C5A93D8DD9}"/>
          </ac:spMkLst>
        </pc:spChg>
        <pc:spChg chg="mod">
          <ac:chgData name="Chen, Zhongrui" userId="f3bda36b-1873-4830-8722-8393d2e4d0a9" providerId="ADAL" clId="{D94FD1A1-CA24-5B43-ABB6-B718AAD03F92}" dt="2024-10-20T15:58:47.668" v="25781"/>
          <ac:spMkLst>
            <pc:docMk/>
            <pc:sldMk cId="0" sldId="276"/>
            <ac:spMk id="1206" creationId="{E719961E-3430-8640-8B09-85DAF1338940}"/>
          </ac:spMkLst>
        </pc:spChg>
        <pc:spChg chg="mod">
          <ac:chgData name="Chen, Zhongrui" userId="f3bda36b-1873-4830-8722-8393d2e4d0a9" providerId="ADAL" clId="{D94FD1A1-CA24-5B43-ABB6-B718AAD03F92}" dt="2024-10-20T15:58:47.668" v="25781"/>
          <ac:spMkLst>
            <pc:docMk/>
            <pc:sldMk cId="0" sldId="276"/>
            <ac:spMk id="1207" creationId="{29BF3F90-5622-2C28-F960-27E684273F92}"/>
          </ac:spMkLst>
        </pc:spChg>
        <pc:spChg chg="mod">
          <ac:chgData name="Chen, Zhongrui" userId="f3bda36b-1873-4830-8722-8393d2e4d0a9" providerId="ADAL" clId="{D94FD1A1-CA24-5B43-ABB6-B718AAD03F92}" dt="2024-10-20T15:59:35.428" v="25790"/>
          <ac:spMkLst>
            <pc:docMk/>
            <pc:sldMk cId="0" sldId="276"/>
            <ac:spMk id="1212" creationId="{9E2EDB12-6138-C87B-BF78-8E7CFBBB6322}"/>
          </ac:spMkLst>
        </pc:spChg>
        <pc:spChg chg="mod">
          <ac:chgData name="Chen, Zhongrui" userId="f3bda36b-1873-4830-8722-8393d2e4d0a9" providerId="ADAL" clId="{D94FD1A1-CA24-5B43-ABB6-B718AAD03F92}" dt="2024-10-20T15:59:35.428" v="25790"/>
          <ac:spMkLst>
            <pc:docMk/>
            <pc:sldMk cId="0" sldId="276"/>
            <ac:spMk id="1213" creationId="{B608EF42-F2A0-A971-B735-B0A7FC195D47}"/>
          </ac:spMkLst>
        </pc:spChg>
        <pc:spChg chg="mod">
          <ac:chgData name="Chen, Zhongrui" userId="f3bda36b-1873-4830-8722-8393d2e4d0a9" providerId="ADAL" clId="{D94FD1A1-CA24-5B43-ABB6-B718AAD03F92}" dt="2024-10-20T15:59:35.428" v="25790"/>
          <ac:spMkLst>
            <pc:docMk/>
            <pc:sldMk cId="0" sldId="276"/>
            <ac:spMk id="1214" creationId="{459DB9CD-E4FD-DEE8-77FB-E6931359D3CD}"/>
          </ac:spMkLst>
        </pc:spChg>
        <pc:spChg chg="mod">
          <ac:chgData name="Chen, Zhongrui" userId="f3bda36b-1873-4830-8722-8393d2e4d0a9" providerId="ADAL" clId="{D94FD1A1-CA24-5B43-ABB6-B718AAD03F92}" dt="2024-10-20T15:59:35.428" v="25790"/>
          <ac:spMkLst>
            <pc:docMk/>
            <pc:sldMk cId="0" sldId="276"/>
            <ac:spMk id="1215" creationId="{EF619D3A-1391-7F24-2430-C3BD04253A33}"/>
          </ac:spMkLst>
        </pc:spChg>
        <pc:spChg chg="mod">
          <ac:chgData name="Chen, Zhongrui" userId="f3bda36b-1873-4830-8722-8393d2e4d0a9" providerId="ADAL" clId="{D94FD1A1-CA24-5B43-ABB6-B718AAD03F92}" dt="2024-10-20T15:59:35.428" v="25790"/>
          <ac:spMkLst>
            <pc:docMk/>
            <pc:sldMk cId="0" sldId="276"/>
            <ac:spMk id="1220" creationId="{AD6E5DCA-A97D-4CF2-7A77-EA5B9128E5AF}"/>
          </ac:spMkLst>
        </pc:spChg>
        <pc:spChg chg="mod">
          <ac:chgData name="Chen, Zhongrui" userId="f3bda36b-1873-4830-8722-8393d2e4d0a9" providerId="ADAL" clId="{D94FD1A1-CA24-5B43-ABB6-B718AAD03F92}" dt="2024-10-20T15:59:35.428" v="25790"/>
          <ac:spMkLst>
            <pc:docMk/>
            <pc:sldMk cId="0" sldId="276"/>
            <ac:spMk id="1221" creationId="{632E5E94-F390-3FD2-AF34-1175C6121980}"/>
          </ac:spMkLst>
        </pc:spChg>
        <pc:spChg chg="mod">
          <ac:chgData name="Chen, Zhongrui" userId="f3bda36b-1873-4830-8722-8393d2e4d0a9" providerId="ADAL" clId="{D94FD1A1-CA24-5B43-ABB6-B718AAD03F92}" dt="2024-10-20T15:59:35.428" v="25790"/>
          <ac:spMkLst>
            <pc:docMk/>
            <pc:sldMk cId="0" sldId="276"/>
            <ac:spMk id="1222" creationId="{4E768038-00AF-991A-D691-EDCE134BB796}"/>
          </ac:spMkLst>
        </pc:spChg>
        <pc:spChg chg="mod">
          <ac:chgData name="Chen, Zhongrui" userId="f3bda36b-1873-4830-8722-8393d2e4d0a9" providerId="ADAL" clId="{D94FD1A1-CA24-5B43-ABB6-B718AAD03F92}" dt="2024-10-20T15:59:35.428" v="25790"/>
          <ac:spMkLst>
            <pc:docMk/>
            <pc:sldMk cId="0" sldId="276"/>
            <ac:spMk id="1223" creationId="{138F5931-BB1A-54D5-C81E-13A906253CB4}"/>
          </ac:spMkLst>
        </pc:spChg>
        <pc:spChg chg="mod">
          <ac:chgData name="Chen, Zhongrui" userId="f3bda36b-1873-4830-8722-8393d2e4d0a9" providerId="ADAL" clId="{D94FD1A1-CA24-5B43-ABB6-B718AAD03F92}" dt="2024-10-20T15:59:35.428" v="25790"/>
          <ac:spMkLst>
            <pc:docMk/>
            <pc:sldMk cId="0" sldId="276"/>
            <ac:spMk id="1224" creationId="{627682F0-7873-14FD-6CD1-B72A74F5E936}"/>
          </ac:spMkLst>
        </pc:spChg>
        <pc:spChg chg="mod">
          <ac:chgData name="Chen, Zhongrui" userId="f3bda36b-1873-4830-8722-8393d2e4d0a9" providerId="ADAL" clId="{D94FD1A1-CA24-5B43-ABB6-B718AAD03F92}" dt="2024-10-20T15:59:35.428" v="25790"/>
          <ac:spMkLst>
            <pc:docMk/>
            <pc:sldMk cId="0" sldId="276"/>
            <ac:spMk id="1227" creationId="{035658C6-B458-DACD-3C92-A4CC51D3E30D}"/>
          </ac:spMkLst>
        </pc:spChg>
        <pc:spChg chg="mod">
          <ac:chgData name="Chen, Zhongrui" userId="f3bda36b-1873-4830-8722-8393d2e4d0a9" providerId="ADAL" clId="{D94FD1A1-CA24-5B43-ABB6-B718AAD03F92}" dt="2024-10-20T15:59:35.428" v="25790"/>
          <ac:spMkLst>
            <pc:docMk/>
            <pc:sldMk cId="0" sldId="276"/>
            <ac:spMk id="1228" creationId="{DD657FA2-2264-1FDB-B963-28ACC48C79F2}"/>
          </ac:spMkLst>
        </pc:spChg>
        <pc:spChg chg="mod">
          <ac:chgData name="Chen, Zhongrui" userId="f3bda36b-1873-4830-8722-8393d2e4d0a9" providerId="ADAL" clId="{D94FD1A1-CA24-5B43-ABB6-B718AAD03F92}" dt="2024-10-20T15:59:35.428" v="25790"/>
          <ac:spMkLst>
            <pc:docMk/>
            <pc:sldMk cId="0" sldId="276"/>
            <ac:spMk id="1229" creationId="{911CAE81-0654-CA5A-504B-FB91811E395A}"/>
          </ac:spMkLst>
        </pc:spChg>
        <pc:spChg chg="mod">
          <ac:chgData name="Chen, Zhongrui" userId="f3bda36b-1873-4830-8722-8393d2e4d0a9" providerId="ADAL" clId="{D94FD1A1-CA24-5B43-ABB6-B718AAD03F92}" dt="2024-10-20T15:59:35.428" v="25790"/>
          <ac:spMkLst>
            <pc:docMk/>
            <pc:sldMk cId="0" sldId="276"/>
            <ac:spMk id="1230" creationId="{C81AA6FD-08E3-48E0-1453-32F33D8ABB95}"/>
          </ac:spMkLst>
        </pc:spChg>
        <pc:spChg chg="mod">
          <ac:chgData name="Chen, Zhongrui" userId="f3bda36b-1873-4830-8722-8393d2e4d0a9" providerId="ADAL" clId="{D94FD1A1-CA24-5B43-ABB6-B718AAD03F92}" dt="2024-10-20T15:59:35.428" v="25790"/>
          <ac:spMkLst>
            <pc:docMk/>
            <pc:sldMk cId="0" sldId="276"/>
            <ac:spMk id="1231" creationId="{4F2BBFE4-924D-A230-8524-0E5B454DE270}"/>
          </ac:spMkLst>
        </pc:spChg>
        <pc:spChg chg="mod">
          <ac:chgData name="Chen, Zhongrui" userId="f3bda36b-1873-4830-8722-8393d2e4d0a9" providerId="ADAL" clId="{D94FD1A1-CA24-5B43-ABB6-B718AAD03F92}" dt="2024-10-20T15:59:35.428" v="25790"/>
          <ac:spMkLst>
            <pc:docMk/>
            <pc:sldMk cId="0" sldId="276"/>
            <ac:spMk id="1232" creationId="{4A3BD806-43D2-5857-423A-7F4F25805909}"/>
          </ac:spMkLst>
        </pc:spChg>
        <pc:spChg chg="mod">
          <ac:chgData name="Chen, Zhongrui" userId="f3bda36b-1873-4830-8722-8393d2e4d0a9" providerId="ADAL" clId="{D94FD1A1-CA24-5B43-ABB6-B718AAD03F92}" dt="2024-10-20T15:59:35.428" v="25790"/>
          <ac:spMkLst>
            <pc:docMk/>
            <pc:sldMk cId="0" sldId="276"/>
            <ac:spMk id="1233" creationId="{4563B59A-A22D-1AF3-ABD6-A143338443E3}"/>
          </ac:spMkLst>
        </pc:spChg>
        <pc:spChg chg="mod">
          <ac:chgData name="Chen, Zhongrui" userId="f3bda36b-1873-4830-8722-8393d2e4d0a9" providerId="ADAL" clId="{D94FD1A1-CA24-5B43-ABB6-B718AAD03F92}" dt="2024-10-20T15:59:35.428" v="25790"/>
          <ac:spMkLst>
            <pc:docMk/>
            <pc:sldMk cId="0" sldId="276"/>
            <ac:spMk id="1234" creationId="{41C9D0EB-0F45-0EBF-385D-34C7AA12EEC0}"/>
          </ac:spMkLst>
        </pc:spChg>
        <pc:spChg chg="mod">
          <ac:chgData name="Chen, Zhongrui" userId="f3bda36b-1873-4830-8722-8393d2e4d0a9" providerId="ADAL" clId="{D94FD1A1-CA24-5B43-ABB6-B718AAD03F92}" dt="2024-10-20T15:59:35.428" v="25790"/>
          <ac:spMkLst>
            <pc:docMk/>
            <pc:sldMk cId="0" sldId="276"/>
            <ac:spMk id="1235" creationId="{04609D9F-95E8-A04F-3991-E5BFA089C391}"/>
          </ac:spMkLst>
        </pc:spChg>
        <pc:spChg chg="mod">
          <ac:chgData name="Chen, Zhongrui" userId="f3bda36b-1873-4830-8722-8393d2e4d0a9" providerId="ADAL" clId="{D94FD1A1-CA24-5B43-ABB6-B718AAD03F92}" dt="2024-10-20T15:59:35.428" v="25790"/>
          <ac:spMkLst>
            <pc:docMk/>
            <pc:sldMk cId="0" sldId="276"/>
            <ac:spMk id="1236" creationId="{6E4C199F-BDF9-E99D-A2B6-C79AA9AB1AC5}"/>
          </ac:spMkLst>
        </pc:spChg>
        <pc:spChg chg="mod">
          <ac:chgData name="Chen, Zhongrui" userId="f3bda36b-1873-4830-8722-8393d2e4d0a9" providerId="ADAL" clId="{D94FD1A1-CA24-5B43-ABB6-B718AAD03F92}" dt="2024-10-20T15:59:35.428" v="25790"/>
          <ac:spMkLst>
            <pc:docMk/>
            <pc:sldMk cId="0" sldId="276"/>
            <ac:spMk id="1237" creationId="{550BFA83-FFB3-F877-270E-798BA4C4CC78}"/>
          </ac:spMkLst>
        </pc:spChg>
        <pc:spChg chg="mod">
          <ac:chgData name="Chen, Zhongrui" userId="f3bda36b-1873-4830-8722-8393d2e4d0a9" providerId="ADAL" clId="{D94FD1A1-CA24-5B43-ABB6-B718AAD03F92}" dt="2024-10-20T15:59:35.428" v="25790"/>
          <ac:spMkLst>
            <pc:docMk/>
            <pc:sldMk cId="0" sldId="276"/>
            <ac:spMk id="1238" creationId="{44E3434E-086A-A2AE-1952-D2255B0605CE}"/>
          </ac:spMkLst>
        </pc:spChg>
        <pc:spChg chg="mod">
          <ac:chgData name="Chen, Zhongrui" userId="f3bda36b-1873-4830-8722-8393d2e4d0a9" providerId="ADAL" clId="{D94FD1A1-CA24-5B43-ABB6-B718AAD03F92}" dt="2024-10-20T15:59:35.428" v="25790"/>
          <ac:spMkLst>
            <pc:docMk/>
            <pc:sldMk cId="0" sldId="276"/>
            <ac:spMk id="1239" creationId="{91C69EA2-67DA-A737-FB65-FBC300CF7DA9}"/>
          </ac:spMkLst>
        </pc:spChg>
        <pc:spChg chg="mod">
          <ac:chgData name="Chen, Zhongrui" userId="f3bda36b-1873-4830-8722-8393d2e4d0a9" providerId="ADAL" clId="{D94FD1A1-CA24-5B43-ABB6-B718AAD03F92}" dt="2024-10-20T15:59:35.428" v="25790"/>
          <ac:spMkLst>
            <pc:docMk/>
            <pc:sldMk cId="0" sldId="276"/>
            <ac:spMk id="1240" creationId="{0FB8709A-6600-90D3-8FC1-7588CD8922B0}"/>
          </ac:spMkLst>
        </pc:spChg>
        <pc:spChg chg="mod">
          <ac:chgData name="Chen, Zhongrui" userId="f3bda36b-1873-4830-8722-8393d2e4d0a9" providerId="ADAL" clId="{D94FD1A1-CA24-5B43-ABB6-B718AAD03F92}" dt="2024-10-20T15:59:35.428" v="25790"/>
          <ac:spMkLst>
            <pc:docMk/>
            <pc:sldMk cId="0" sldId="276"/>
            <ac:spMk id="1241" creationId="{F4F56FBD-619C-1245-C4DE-5A66B9E6A4F0}"/>
          </ac:spMkLst>
        </pc:spChg>
        <pc:spChg chg="mod">
          <ac:chgData name="Chen, Zhongrui" userId="f3bda36b-1873-4830-8722-8393d2e4d0a9" providerId="ADAL" clId="{D94FD1A1-CA24-5B43-ABB6-B718AAD03F92}" dt="2024-10-20T15:59:35.428" v="25790"/>
          <ac:spMkLst>
            <pc:docMk/>
            <pc:sldMk cId="0" sldId="276"/>
            <ac:spMk id="1242" creationId="{C6DE013E-2CE3-9958-1335-D83CC28AC7E6}"/>
          </ac:spMkLst>
        </pc:spChg>
        <pc:spChg chg="mod">
          <ac:chgData name="Chen, Zhongrui" userId="f3bda36b-1873-4830-8722-8393d2e4d0a9" providerId="ADAL" clId="{D94FD1A1-CA24-5B43-ABB6-B718AAD03F92}" dt="2024-10-20T15:59:35.428" v="25790"/>
          <ac:spMkLst>
            <pc:docMk/>
            <pc:sldMk cId="0" sldId="276"/>
            <ac:spMk id="1243" creationId="{7E5D7ED6-07D7-4359-AAE8-53B6E015178B}"/>
          </ac:spMkLst>
        </pc:spChg>
        <pc:spChg chg="mod">
          <ac:chgData name="Chen, Zhongrui" userId="f3bda36b-1873-4830-8722-8393d2e4d0a9" providerId="ADAL" clId="{D94FD1A1-CA24-5B43-ABB6-B718AAD03F92}" dt="2024-10-20T15:59:35.428" v="25790"/>
          <ac:spMkLst>
            <pc:docMk/>
            <pc:sldMk cId="0" sldId="276"/>
            <ac:spMk id="1244" creationId="{4C143E53-5F37-4B30-FD31-6B3EAE5F4462}"/>
          </ac:spMkLst>
        </pc:spChg>
        <pc:spChg chg="mod">
          <ac:chgData name="Chen, Zhongrui" userId="f3bda36b-1873-4830-8722-8393d2e4d0a9" providerId="ADAL" clId="{D94FD1A1-CA24-5B43-ABB6-B718AAD03F92}" dt="2024-10-20T15:59:35.428" v="25790"/>
          <ac:spMkLst>
            <pc:docMk/>
            <pc:sldMk cId="0" sldId="276"/>
            <ac:spMk id="1245" creationId="{83B42366-4D61-030F-FF55-49630CA888BD}"/>
          </ac:spMkLst>
        </pc:spChg>
        <pc:spChg chg="mod">
          <ac:chgData name="Chen, Zhongrui" userId="f3bda36b-1873-4830-8722-8393d2e4d0a9" providerId="ADAL" clId="{D94FD1A1-CA24-5B43-ABB6-B718AAD03F92}" dt="2024-10-20T15:59:35.428" v="25790"/>
          <ac:spMkLst>
            <pc:docMk/>
            <pc:sldMk cId="0" sldId="276"/>
            <ac:spMk id="1246" creationId="{2A221D27-F3CC-FFA9-2A75-875D7A2AAC18}"/>
          </ac:spMkLst>
        </pc:spChg>
        <pc:spChg chg="mod">
          <ac:chgData name="Chen, Zhongrui" userId="f3bda36b-1873-4830-8722-8393d2e4d0a9" providerId="ADAL" clId="{D94FD1A1-CA24-5B43-ABB6-B718AAD03F92}" dt="2024-10-20T15:59:35.428" v="25790"/>
          <ac:spMkLst>
            <pc:docMk/>
            <pc:sldMk cId="0" sldId="276"/>
            <ac:spMk id="1247" creationId="{E054F84D-6E4E-2B74-A713-BB92D1294651}"/>
          </ac:spMkLst>
        </pc:spChg>
        <pc:spChg chg="mod">
          <ac:chgData name="Chen, Zhongrui" userId="f3bda36b-1873-4830-8722-8393d2e4d0a9" providerId="ADAL" clId="{D94FD1A1-CA24-5B43-ABB6-B718AAD03F92}" dt="2024-10-20T15:59:35.428" v="25790"/>
          <ac:spMkLst>
            <pc:docMk/>
            <pc:sldMk cId="0" sldId="276"/>
            <ac:spMk id="1248" creationId="{95DD9037-3EF3-3987-860F-1005920E034E}"/>
          </ac:spMkLst>
        </pc:spChg>
        <pc:spChg chg="mod">
          <ac:chgData name="Chen, Zhongrui" userId="f3bda36b-1873-4830-8722-8393d2e4d0a9" providerId="ADAL" clId="{D94FD1A1-CA24-5B43-ABB6-B718AAD03F92}" dt="2024-10-20T15:59:35.428" v="25790"/>
          <ac:spMkLst>
            <pc:docMk/>
            <pc:sldMk cId="0" sldId="276"/>
            <ac:spMk id="1249" creationId="{92A137A8-685C-A368-72A3-52F031A1F598}"/>
          </ac:spMkLst>
        </pc:spChg>
        <pc:grpChg chg="del">
          <ac:chgData name="Chen, Zhongrui" userId="f3bda36b-1873-4830-8722-8393d2e4d0a9" providerId="ADAL" clId="{D94FD1A1-CA24-5B43-ABB6-B718AAD03F92}" dt="2024-10-20T00:01:54.285" v="22403" actId="478"/>
          <ac:grpSpMkLst>
            <pc:docMk/>
            <pc:sldMk cId="0" sldId="276"/>
            <ac:grpSpMk id="23" creationId="{E291EE86-9714-7011-CF0A-11DA4DA229FB}"/>
          </ac:grpSpMkLst>
        </pc:grpChg>
        <pc:grpChg chg="add mod topLvl">
          <ac:chgData name="Chen, Zhongrui" userId="f3bda36b-1873-4830-8722-8393d2e4d0a9" providerId="ADAL" clId="{D94FD1A1-CA24-5B43-ABB6-B718AAD03F92}" dt="2024-10-19T23:56:01.859" v="22306" actId="164"/>
          <ac:grpSpMkLst>
            <pc:docMk/>
            <pc:sldMk cId="0" sldId="276"/>
            <ac:grpSpMk id="25" creationId="{03DA0424-5BC9-2FDF-B7B9-082020724179}"/>
          </ac:grpSpMkLst>
        </pc:grpChg>
        <pc:grpChg chg="del mod">
          <ac:chgData name="Chen, Zhongrui" userId="f3bda36b-1873-4830-8722-8393d2e4d0a9" providerId="ADAL" clId="{D94FD1A1-CA24-5B43-ABB6-B718AAD03F92}" dt="2024-10-19T23:53:55.024" v="22218" actId="478"/>
          <ac:grpSpMkLst>
            <pc:docMk/>
            <pc:sldMk cId="0" sldId="276"/>
            <ac:grpSpMk id="26" creationId="{AB1A8543-7D0E-CAD0-5B30-AC209A50CD27}"/>
          </ac:grpSpMkLst>
        </pc:grpChg>
        <pc:grpChg chg="del mod">
          <ac:chgData name="Chen, Zhongrui" userId="f3bda36b-1873-4830-8722-8393d2e4d0a9" providerId="ADAL" clId="{D94FD1A1-CA24-5B43-ABB6-B718AAD03F92}" dt="2024-10-19T23:53:50.392" v="22216" actId="478"/>
          <ac:grpSpMkLst>
            <pc:docMk/>
            <pc:sldMk cId="0" sldId="276"/>
            <ac:grpSpMk id="27" creationId="{7F93AD88-88EE-1B28-01DA-56672BA5AA24}"/>
          </ac:grpSpMkLst>
        </pc:grpChg>
        <pc:grpChg chg="del mod">
          <ac:chgData name="Chen, Zhongrui" userId="f3bda36b-1873-4830-8722-8393d2e4d0a9" providerId="ADAL" clId="{D94FD1A1-CA24-5B43-ABB6-B718AAD03F92}" dt="2024-10-19T23:53:52.713" v="22217" actId="478"/>
          <ac:grpSpMkLst>
            <pc:docMk/>
            <pc:sldMk cId="0" sldId="276"/>
            <ac:grpSpMk id="28" creationId="{98935579-A905-32AD-E923-3FE7F95B4B6C}"/>
          </ac:grpSpMkLst>
        </pc:grpChg>
        <pc:grpChg chg="del mod">
          <ac:chgData name="Chen, Zhongrui" userId="f3bda36b-1873-4830-8722-8393d2e4d0a9" providerId="ADAL" clId="{D94FD1A1-CA24-5B43-ABB6-B718AAD03F92}" dt="2024-10-19T23:53:48.938" v="22215" actId="478"/>
          <ac:grpSpMkLst>
            <pc:docMk/>
            <pc:sldMk cId="0" sldId="276"/>
            <ac:grpSpMk id="31" creationId="{DEC22313-D1DB-C7D5-1EF0-02F99EAA643D}"/>
          </ac:grpSpMkLst>
        </pc:grpChg>
        <pc:grpChg chg="mod">
          <ac:chgData name="Chen, Zhongrui" userId="f3bda36b-1873-4830-8722-8393d2e4d0a9" providerId="ADAL" clId="{D94FD1A1-CA24-5B43-ABB6-B718AAD03F92}" dt="2024-10-19T23:55:59.495" v="22305" actId="165"/>
          <ac:grpSpMkLst>
            <pc:docMk/>
            <pc:sldMk cId="0" sldId="276"/>
            <ac:grpSpMk id="32" creationId="{48F29C0B-EF54-C2EE-2F08-FDCF7C396D11}"/>
          </ac:grpSpMkLst>
        </pc:grpChg>
        <pc:grpChg chg="del mod">
          <ac:chgData name="Chen, Zhongrui" userId="f3bda36b-1873-4830-8722-8393d2e4d0a9" providerId="ADAL" clId="{D94FD1A1-CA24-5B43-ABB6-B718AAD03F92}" dt="2024-10-19T23:53:47.230" v="22214" actId="478"/>
          <ac:grpSpMkLst>
            <pc:docMk/>
            <pc:sldMk cId="0" sldId="276"/>
            <ac:grpSpMk id="33" creationId="{0528E594-41C6-4E6E-E0B6-8E2F3FC02F1B}"/>
          </ac:grpSpMkLst>
        </pc:grpChg>
        <pc:grpChg chg="mod">
          <ac:chgData name="Chen, Zhongrui" userId="f3bda36b-1873-4830-8722-8393d2e4d0a9" providerId="ADAL" clId="{D94FD1A1-CA24-5B43-ABB6-B718AAD03F92}" dt="2024-10-19T23:55:59.495" v="22305" actId="165"/>
          <ac:grpSpMkLst>
            <pc:docMk/>
            <pc:sldMk cId="0" sldId="276"/>
            <ac:grpSpMk id="44" creationId="{AD83A435-CF8B-9E91-F55E-FB4C2358CD38}"/>
          </ac:grpSpMkLst>
        </pc:grpChg>
        <pc:grpChg chg="mod">
          <ac:chgData name="Chen, Zhongrui" userId="f3bda36b-1873-4830-8722-8393d2e4d0a9" providerId="ADAL" clId="{D94FD1A1-CA24-5B43-ABB6-B718AAD03F92}" dt="2024-10-19T23:55:59.495" v="22305" actId="165"/>
          <ac:grpSpMkLst>
            <pc:docMk/>
            <pc:sldMk cId="0" sldId="276"/>
            <ac:grpSpMk id="47" creationId="{21BADFFB-0F76-B7A7-56E1-3B3F8D7CC8B5}"/>
          </ac:grpSpMkLst>
        </pc:grpChg>
        <pc:grpChg chg="add mod topLvl">
          <ac:chgData name="Chen, Zhongrui" userId="f3bda36b-1873-4830-8722-8393d2e4d0a9" providerId="ADAL" clId="{D94FD1A1-CA24-5B43-ABB6-B718AAD03F92}" dt="2024-10-19T23:56:01.859" v="22306" actId="164"/>
          <ac:grpSpMkLst>
            <pc:docMk/>
            <pc:sldMk cId="0" sldId="276"/>
            <ac:grpSpMk id="54" creationId="{B49E7F6E-DF38-FA1A-0E17-363AA8E01310}"/>
          </ac:grpSpMkLst>
        </pc:grpChg>
        <pc:grpChg chg="add mod topLvl">
          <ac:chgData name="Chen, Zhongrui" userId="f3bda36b-1873-4830-8722-8393d2e4d0a9" providerId="ADAL" clId="{D94FD1A1-CA24-5B43-ABB6-B718AAD03F92}" dt="2024-10-19T23:56:01.859" v="22306" actId="164"/>
          <ac:grpSpMkLst>
            <pc:docMk/>
            <pc:sldMk cId="0" sldId="276"/>
            <ac:grpSpMk id="59" creationId="{C3E1C892-49DC-0E27-E149-8C680263B6F4}"/>
          </ac:grpSpMkLst>
        </pc:grpChg>
        <pc:grpChg chg="add del mod">
          <ac:chgData name="Chen, Zhongrui" userId="f3bda36b-1873-4830-8722-8393d2e4d0a9" providerId="ADAL" clId="{D94FD1A1-CA24-5B43-ABB6-B718AAD03F92}" dt="2024-10-19T23:57:35.742" v="22333" actId="478"/>
          <ac:grpSpMkLst>
            <pc:docMk/>
            <pc:sldMk cId="0" sldId="276"/>
            <ac:grpSpMk id="961" creationId="{48FE138E-E255-9075-E5A1-E52C3709FABA}"/>
          </ac:grpSpMkLst>
        </pc:grpChg>
        <pc:grpChg chg="add del mod">
          <ac:chgData name="Chen, Zhongrui" userId="f3bda36b-1873-4830-8722-8393d2e4d0a9" providerId="ADAL" clId="{D94FD1A1-CA24-5B43-ABB6-B718AAD03F92}" dt="2024-10-19T23:54:58.392" v="22257" actId="478"/>
          <ac:grpSpMkLst>
            <pc:docMk/>
            <pc:sldMk cId="0" sldId="276"/>
            <ac:grpSpMk id="965" creationId="{02E4E58F-AAA4-B8A0-CE8C-03B31E7D5DB4}"/>
          </ac:grpSpMkLst>
        </pc:grpChg>
        <pc:grpChg chg="add del mod">
          <ac:chgData name="Chen, Zhongrui" userId="f3bda36b-1873-4830-8722-8393d2e4d0a9" providerId="ADAL" clId="{D94FD1A1-CA24-5B43-ABB6-B718AAD03F92}" dt="2024-10-19T23:55:59.495" v="22305" actId="165"/>
          <ac:grpSpMkLst>
            <pc:docMk/>
            <pc:sldMk cId="0" sldId="276"/>
            <ac:grpSpMk id="970" creationId="{7A203ADB-7EE6-DF6A-F840-ED08D7EA6508}"/>
          </ac:grpSpMkLst>
        </pc:grpChg>
        <pc:grpChg chg="add mod">
          <ac:chgData name="Chen, Zhongrui" userId="f3bda36b-1873-4830-8722-8393d2e4d0a9" providerId="ADAL" clId="{D94FD1A1-CA24-5B43-ABB6-B718AAD03F92}" dt="2024-10-19T23:56:01.859" v="22306" actId="164"/>
          <ac:grpSpMkLst>
            <pc:docMk/>
            <pc:sldMk cId="0" sldId="276"/>
            <ac:grpSpMk id="972" creationId="{AE3AC0F7-6D14-0FF9-2384-7695A53FB9FD}"/>
          </ac:grpSpMkLst>
        </pc:grpChg>
        <pc:grpChg chg="add mod">
          <ac:chgData name="Chen, Zhongrui" userId="f3bda36b-1873-4830-8722-8393d2e4d0a9" providerId="ADAL" clId="{D94FD1A1-CA24-5B43-ABB6-B718AAD03F92}" dt="2024-10-19T23:57:01.146" v="22323" actId="1076"/>
          <ac:grpSpMkLst>
            <pc:docMk/>
            <pc:sldMk cId="0" sldId="276"/>
            <ac:grpSpMk id="974" creationId="{76F28A58-DC6B-E7CA-4675-88CF476A699B}"/>
          </ac:grpSpMkLst>
        </pc:grpChg>
        <pc:grpChg chg="add mod">
          <ac:chgData name="Chen, Zhongrui" userId="f3bda36b-1873-4830-8722-8393d2e4d0a9" providerId="ADAL" clId="{D94FD1A1-CA24-5B43-ABB6-B718AAD03F92}" dt="2024-10-19T23:57:01.146" v="22323" actId="1076"/>
          <ac:grpSpMkLst>
            <pc:docMk/>
            <pc:sldMk cId="0" sldId="276"/>
            <ac:grpSpMk id="977" creationId="{AAD92A7E-1D33-5CFE-5E26-71272DE4C11A}"/>
          </ac:grpSpMkLst>
        </pc:grpChg>
        <pc:grpChg chg="mod">
          <ac:chgData name="Chen, Zhongrui" userId="f3bda36b-1873-4830-8722-8393d2e4d0a9" providerId="ADAL" clId="{D94FD1A1-CA24-5B43-ABB6-B718AAD03F92}" dt="2024-10-19T23:56:52.698" v="22321"/>
          <ac:grpSpMkLst>
            <pc:docMk/>
            <pc:sldMk cId="0" sldId="276"/>
            <ac:grpSpMk id="978" creationId="{2628FDEC-4215-4EE3-A345-C1DB44FE853B}"/>
          </ac:grpSpMkLst>
        </pc:grpChg>
        <pc:grpChg chg="add del mod">
          <ac:chgData name="Chen, Zhongrui" userId="f3bda36b-1873-4830-8722-8393d2e4d0a9" providerId="ADAL" clId="{D94FD1A1-CA24-5B43-ABB6-B718AAD03F92}" dt="2024-10-19T23:57:29.003" v="22330" actId="478"/>
          <ac:grpSpMkLst>
            <pc:docMk/>
            <pc:sldMk cId="0" sldId="276"/>
            <ac:grpSpMk id="993" creationId="{7D5C7D15-A502-EBC0-FA38-C3AA3F5AEABE}"/>
          </ac:grpSpMkLst>
        </pc:grpChg>
        <pc:grpChg chg="add mod">
          <ac:chgData name="Chen, Zhongrui" userId="f3bda36b-1873-4830-8722-8393d2e4d0a9" providerId="ADAL" clId="{D94FD1A1-CA24-5B43-ABB6-B718AAD03F92}" dt="2024-10-19T23:58:01.296" v="22339" actId="164"/>
          <ac:grpSpMkLst>
            <pc:docMk/>
            <pc:sldMk cId="0" sldId="276"/>
            <ac:grpSpMk id="996" creationId="{F8BC15DD-12D2-9AAF-D82C-A16660F0429A}"/>
          </ac:grpSpMkLst>
        </pc:grpChg>
        <pc:grpChg chg="mod">
          <ac:chgData name="Chen, Zhongrui" userId="f3bda36b-1873-4830-8722-8393d2e4d0a9" providerId="ADAL" clId="{D94FD1A1-CA24-5B43-ABB6-B718AAD03F92}" dt="2024-10-19T23:57:14.610" v="22325"/>
          <ac:grpSpMkLst>
            <pc:docMk/>
            <pc:sldMk cId="0" sldId="276"/>
            <ac:grpSpMk id="997" creationId="{D16F5DE3-2195-A36F-80BB-480CED90FAA4}"/>
          </ac:grpSpMkLst>
        </pc:grpChg>
        <pc:grpChg chg="del">
          <ac:chgData name="Chen, Zhongrui" userId="f3bda36b-1873-4830-8722-8393d2e4d0a9" providerId="ADAL" clId="{D94FD1A1-CA24-5B43-ABB6-B718AAD03F92}" dt="2024-10-19T23:52:33.352" v="22198" actId="478"/>
          <ac:grpSpMkLst>
            <pc:docMk/>
            <pc:sldMk cId="0" sldId="276"/>
            <ac:grpSpMk id="1003" creationId="{00000000-0000-0000-0000-000000000000}"/>
          </ac:grpSpMkLst>
        </pc:grpChg>
        <pc:grpChg chg="del">
          <ac:chgData name="Chen, Zhongrui" userId="f3bda36b-1873-4830-8722-8393d2e4d0a9" providerId="ADAL" clId="{D94FD1A1-CA24-5B43-ABB6-B718AAD03F92}" dt="2024-10-19T23:59:25.854" v="22352" actId="478"/>
          <ac:grpSpMkLst>
            <pc:docMk/>
            <pc:sldMk cId="0" sldId="276"/>
            <ac:grpSpMk id="1025" creationId="{00000000-0000-0000-0000-000000000000}"/>
          </ac:grpSpMkLst>
        </pc:grpChg>
        <pc:grpChg chg="del">
          <ac:chgData name="Chen, Zhongrui" userId="f3bda36b-1873-4830-8722-8393d2e4d0a9" providerId="ADAL" clId="{D94FD1A1-CA24-5B43-ABB6-B718AAD03F92}" dt="2024-10-19T23:56:48.559" v="22318" actId="478"/>
          <ac:grpSpMkLst>
            <pc:docMk/>
            <pc:sldMk cId="0" sldId="276"/>
            <ac:grpSpMk id="1043" creationId="{00000000-0000-0000-0000-000000000000}"/>
          </ac:grpSpMkLst>
        </pc:grpChg>
        <pc:grpChg chg="del">
          <ac:chgData name="Chen, Zhongrui" userId="f3bda36b-1873-4830-8722-8393d2e4d0a9" providerId="ADAL" clId="{D94FD1A1-CA24-5B43-ABB6-B718AAD03F92}" dt="2024-10-19T23:59:29.494" v="22353" actId="478"/>
          <ac:grpSpMkLst>
            <pc:docMk/>
            <pc:sldMk cId="0" sldId="276"/>
            <ac:grpSpMk id="1066" creationId="{00000000-0000-0000-0000-000000000000}"/>
          </ac:grpSpMkLst>
        </pc:grpChg>
        <pc:grpChg chg="del">
          <ac:chgData name="Chen, Zhongrui" userId="f3bda36b-1873-4830-8722-8393d2e4d0a9" providerId="ADAL" clId="{D94FD1A1-CA24-5B43-ABB6-B718AAD03F92}" dt="2024-10-19T23:56:52.064" v="22320" actId="478"/>
          <ac:grpSpMkLst>
            <pc:docMk/>
            <pc:sldMk cId="0" sldId="276"/>
            <ac:grpSpMk id="1070" creationId="{00000000-0000-0000-0000-000000000000}"/>
          </ac:grpSpMkLst>
        </pc:grpChg>
        <pc:grpChg chg="add del mod">
          <ac:chgData name="Chen, Zhongrui" userId="f3bda36b-1873-4830-8722-8393d2e4d0a9" providerId="ADAL" clId="{D94FD1A1-CA24-5B43-ABB6-B718AAD03F92}" dt="2024-10-20T15:58:58.742" v="25785" actId="478"/>
          <ac:grpSpMkLst>
            <pc:docMk/>
            <pc:sldMk cId="0" sldId="276"/>
            <ac:grpSpMk id="1084" creationId="{3B62D41F-EF66-BE6F-BF8A-0D1AB4285A26}"/>
          </ac:grpSpMkLst>
        </pc:grpChg>
        <pc:grpChg chg="add mod topLvl">
          <ac:chgData name="Chen, Zhongrui" userId="f3bda36b-1873-4830-8722-8393d2e4d0a9" providerId="ADAL" clId="{D94FD1A1-CA24-5B43-ABB6-B718AAD03F92}" dt="2024-10-20T00:01:17.222" v="22398" actId="164"/>
          <ac:grpSpMkLst>
            <pc:docMk/>
            <pc:sldMk cId="0" sldId="276"/>
            <ac:grpSpMk id="1086" creationId="{49B44D1D-5A38-321A-F34C-D37E2B2D366F}"/>
          </ac:grpSpMkLst>
        </pc:grpChg>
        <pc:grpChg chg="mod">
          <ac:chgData name="Chen, Zhongrui" userId="f3bda36b-1873-4830-8722-8393d2e4d0a9" providerId="ADAL" clId="{D94FD1A1-CA24-5B43-ABB6-B718AAD03F92}" dt="2024-10-20T00:01:15.079" v="22397" actId="165"/>
          <ac:grpSpMkLst>
            <pc:docMk/>
            <pc:sldMk cId="0" sldId="276"/>
            <ac:grpSpMk id="1087" creationId="{615DC334-2853-661F-F48F-5E8F18A07EBC}"/>
          </ac:grpSpMkLst>
        </pc:grpChg>
        <pc:grpChg chg="mod">
          <ac:chgData name="Chen, Zhongrui" userId="f3bda36b-1873-4830-8722-8393d2e4d0a9" providerId="ADAL" clId="{D94FD1A1-CA24-5B43-ABB6-B718AAD03F92}" dt="2024-10-20T00:01:15.079" v="22397" actId="165"/>
          <ac:grpSpMkLst>
            <pc:docMk/>
            <pc:sldMk cId="0" sldId="276"/>
            <ac:grpSpMk id="1089" creationId="{3B39741E-56DA-095A-8F31-FE377F03541C}"/>
          </ac:grpSpMkLst>
        </pc:grpChg>
        <pc:grpChg chg="add mod topLvl">
          <ac:chgData name="Chen, Zhongrui" userId="f3bda36b-1873-4830-8722-8393d2e4d0a9" providerId="ADAL" clId="{D94FD1A1-CA24-5B43-ABB6-B718AAD03F92}" dt="2024-10-20T00:01:17.222" v="22398" actId="164"/>
          <ac:grpSpMkLst>
            <pc:docMk/>
            <pc:sldMk cId="0" sldId="276"/>
            <ac:grpSpMk id="1097" creationId="{BECDE58F-48C7-2516-5063-B2B46B86F3ED}"/>
          </ac:grpSpMkLst>
        </pc:grpChg>
        <pc:grpChg chg="add mod topLvl">
          <ac:chgData name="Chen, Zhongrui" userId="f3bda36b-1873-4830-8722-8393d2e4d0a9" providerId="ADAL" clId="{D94FD1A1-CA24-5B43-ABB6-B718AAD03F92}" dt="2024-10-20T00:01:17.222" v="22398" actId="164"/>
          <ac:grpSpMkLst>
            <pc:docMk/>
            <pc:sldMk cId="0" sldId="276"/>
            <ac:grpSpMk id="1102" creationId="{2E70BFA1-D5B7-DDC3-4B20-D685EF83DC7E}"/>
          </ac:grpSpMkLst>
        </pc:grpChg>
        <pc:grpChg chg="mod">
          <ac:chgData name="Chen, Zhongrui" userId="f3bda36b-1873-4830-8722-8393d2e4d0a9" providerId="ADAL" clId="{D94FD1A1-CA24-5B43-ABB6-B718AAD03F92}" dt="2024-10-20T00:01:15.079" v="22397" actId="165"/>
          <ac:grpSpMkLst>
            <pc:docMk/>
            <pc:sldMk cId="0" sldId="276"/>
            <ac:grpSpMk id="1103" creationId="{2E26256D-2888-3B04-F885-E3D3EC7A7F0D}"/>
          </ac:grpSpMkLst>
        </pc:grpChg>
        <pc:grpChg chg="mod">
          <ac:chgData name="Chen, Zhongrui" userId="f3bda36b-1873-4830-8722-8393d2e4d0a9" providerId="ADAL" clId="{D94FD1A1-CA24-5B43-ABB6-B718AAD03F92}" dt="2024-10-20T00:01:15.079" v="22397" actId="165"/>
          <ac:grpSpMkLst>
            <pc:docMk/>
            <pc:sldMk cId="0" sldId="276"/>
            <ac:grpSpMk id="1107" creationId="{59973B51-355A-956F-F71D-C8CCEFC16F42}"/>
          </ac:grpSpMkLst>
        </pc:grpChg>
        <pc:grpChg chg="mod">
          <ac:chgData name="Chen, Zhongrui" userId="f3bda36b-1873-4830-8722-8393d2e4d0a9" providerId="ADAL" clId="{D94FD1A1-CA24-5B43-ABB6-B718AAD03F92}" dt="2024-10-20T00:01:15.079" v="22397" actId="165"/>
          <ac:grpSpMkLst>
            <pc:docMk/>
            <pc:sldMk cId="0" sldId="276"/>
            <ac:grpSpMk id="1109" creationId="{46E83E70-B37C-7256-EECC-86430A55A68E}"/>
          </ac:grpSpMkLst>
        </pc:grpChg>
        <pc:grpChg chg="add mod topLvl">
          <ac:chgData name="Chen, Zhongrui" userId="f3bda36b-1873-4830-8722-8393d2e4d0a9" providerId="ADAL" clId="{D94FD1A1-CA24-5B43-ABB6-B718AAD03F92}" dt="2024-10-20T00:01:17.222" v="22398" actId="164"/>
          <ac:grpSpMkLst>
            <pc:docMk/>
            <pc:sldMk cId="0" sldId="276"/>
            <ac:grpSpMk id="1117" creationId="{818A851F-ED9A-D468-EF9C-38ECA01CF122}"/>
          </ac:grpSpMkLst>
        </pc:grpChg>
        <pc:grpChg chg="mod">
          <ac:chgData name="Chen, Zhongrui" userId="f3bda36b-1873-4830-8722-8393d2e4d0a9" providerId="ADAL" clId="{D94FD1A1-CA24-5B43-ABB6-B718AAD03F92}" dt="2024-10-20T00:01:15.079" v="22397" actId="165"/>
          <ac:grpSpMkLst>
            <pc:docMk/>
            <pc:sldMk cId="0" sldId="276"/>
            <ac:grpSpMk id="1118" creationId="{5065891B-857B-4A61-9116-3F1EC5BBF139}"/>
          </ac:grpSpMkLst>
        </pc:grpChg>
        <pc:grpChg chg="mod">
          <ac:chgData name="Chen, Zhongrui" userId="f3bda36b-1873-4830-8722-8393d2e4d0a9" providerId="ADAL" clId="{D94FD1A1-CA24-5B43-ABB6-B718AAD03F92}" dt="2024-10-20T00:01:15.079" v="22397" actId="165"/>
          <ac:grpSpMkLst>
            <pc:docMk/>
            <pc:sldMk cId="0" sldId="276"/>
            <ac:grpSpMk id="1120" creationId="{8D8DE48D-927C-7BAF-A9D4-14D1551A05CC}"/>
          </ac:grpSpMkLst>
        </pc:grpChg>
        <pc:grpChg chg="mod">
          <ac:chgData name="Chen, Zhongrui" userId="f3bda36b-1873-4830-8722-8393d2e4d0a9" providerId="ADAL" clId="{D94FD1A1-CA24-5B43-ABB6-B718AAD03F92}" dt="2024-10-20T00:01:15.079" v="22397" actId="165"/>
          <ac:grpSpMkLst>
            <pc:docMk/>
            <pc:sldMk cId="0" sldId="276"/>
            <ac:grpSpMk id="1122" creationId="{EEA7E091-A3A9-4E8A-C817-C5E58682222B}"/>
          </ac:grpSpMkLst>
        </pc:grpChg>
        <pc:grpChg chg="add mod topLvl">
          <ac:chgData name="Chen, Zhongrui" userId="f3bda36b-1873-4830-8722-8393d2e4d0a9" providerId="ADAL" clId="{D94FD1A1-CA24-5B43-ABB6-B718AAD03F92}" dt="2024-10-20T00:01:17.222" v="22398" actId="164"/>
          <ac:grpSpMkLst>
            <pc:docMk/>
            <pc:sldMk cId="0" sldId="276"/>
            <ac:grpSpMk id="1132" creationId="{68DB3F55-2FBD-0654-E766-9A35D0A04AEA}"/>
          </ac:grpSpMkLst>
        </pc:grpChg>
        <pc:grpChg chg="add del mod">
          <ac:chgData name="Chen, Zhongrui" userId="f3bda36b-1873-4830-8722-8393d2e4d0a9" providerId="ADAL" clId="{D94FD1A1-CA24-5B43-ABB6-B718AAD03F92}" dt="2024-10-20T00:01:15.079" v="22397" actId="165"/>
          <ac:grpSpMkLst>
            <pc:docMk/>
            <pc:sldMk cId="0" sldId="276"/>
            <ac:grpSpMk id="1136" creationId="{94F2A425-3B33-7C73-8ECF-611F51AE10AB}"/>
          </ac:grpSpMkLst>
        </pc:grpChg>
        <pc:grpChg chg="add del mod">
          <ac:chgData name="Chen, Zhongrui" userId="f3bda36b-1873-4830-8722-8393d2e4d0a9" providerId="ADAL" clId="{D94FD1A1-CA24-5B43-ABB6-B718AAD03F92}" dt="2024-10-20T15:59:08.634" v="25787" actId="478"/>
          <ac:grpSpMkLst>
            <pc:docMk/>
            <pc:sldMk cId="0" sldId="276"/>
            <ac:grpSpMk id="1138" creationId="{EEC2675D-CE70-D15D-D61C-339CF53A2E97}"/>
          </ac:grpSpMkLst>
        </pc:grpChg>
        <pc:grpChg chg="add mod">
          <ac:chgData name="Chen, Zhongrui" userId="f3bda36b-1873-4830-8722-8393d2e4d0a9" providerId="ADAL" clId="{D94FD1A1-CA24-5B43-ABB6-B718AAD03F92}" dt="2024-10-20T01:42:03.650" v="22416" actId="164"/>
          <ac:grpSpMkLst>
            <pc:docMk/>
            <pc:sldMk cId="0" sldId="276"/>
            <ac:grpSpMk id="1139" creationId="{DBAE8831-C76D-07D2-D014-F4045A909D26}"/>
          </ac:grpSpMkLst>
        </pc:grpChg>
        <pc:grpChg chg="add del mod">
          <ac:chgData name="Chen, Zhongrui" userId="f3bda36b-1873-4830-8722-8393d2e4d0a9" providerId="ADAL" clId="{D94FD1A1-CA24-5B43-ABB6-B718AAD03F92}" dt="2024-10-20T15:59:34.844" v="25789" actId="478"/>
          <ac:grpSpMkLst>
            <pc:docMk/>
            <pc:sldMk cId="0" sldId="276"/>
            <ac:grpSpMk id="1162" creationId="{D49F8EEF-E0FA-4F70-FF45-FC18386C6D31}"/>
          </ac:grpSpMkLst>
        </pc:grpChg>
        <pc:grpChg chg="add mod">
          <ac:chgData name="Chen, Zhongrui" userId="f3bda36b-1873-4830-8722-8393d2e4d0a9" providerId="ADAL" clId="{D94FD1A1-CA24-5B43-ABB6-B718AAD03F92}" dt="2024-10-20T01:42:28.066" v="22422" actId="164"/>
          <ac:grpSpMkLst>
            <pc:docMk/>
            <pc:sldMk cId="0" sldId="276"/>
            <ac:grpSpMk id="1163" creationId="{EDF30521-D480-F84D-E664-9257C660670B}"/>
          </ac:grpSpMkLst>
        </pc:grpChg>
        <pc:grpChg chg="add mod">
          <ac:chgData name="Chen, Zhongrui" userId="f3bda36b-1873-4830-8722-8393d2e4d0a9" providerId="ADAL" clId="{D94FD1A1-CA24-5B43-ABB6-B718AAD03F92}" dt="2024-10-20T01:42:28.066" v="22422" actId="164"/>
          <ac:grpSpMkLst>
            <pc:docMk/>
            <pc:sldMk cId="0" sldId="276"/>
            <ac:grpSpMk id="1185" creationId="{9B6E78E0-4725-57B1-3C04-867E033BF73F}"/>
          </ac:grpSpMkLst>
        </pc:grpChg>
        <pc:grpChg chg="add del mod">
          <ac:chgData name="Chen, Zhongrui" userId="f3bda36b-1873-4830-8722-8393d2e4d0a9" providerId="ADAL" clId="{D94FD1A1-CA24-5B43-ABB6-B718AAD03F92}" dt="2024-10-20T15:59:34.844" v="25789" actId="478"/>
          <ac:grpSpMkLst>
            <pc:docMk/>
            <pc:sldMk cId="0" sldId="276"/>
            <ac:grpSpMk id="1188" creationId="{5205442B-8D26-51A6-AE88-E3C8738D28CD}"/>
          </ac:grpSpMkLst>
        </pc:grpChg>
        <pc:grpChg chg="add mod">
          <ac:chgData name="Chen, Zhongrui" userId="f3bda36b-1873-4830-8722-8393d2e4d0a9" providerId="ADAL" clId="{D94FD1A1-CA24-5B43-ABB6-B718AAD03F92}" dt="2024-10-20T15:58:50.886" v="25782" actId="164"/>
          <ac:grpSpMkLst>
            <pc:docMk/>
            <pc:sldMk cId="0" sldId="276"/>
            <ac:grpSpMk id="1191" creationId="{961EEF63-83A1-4C16-8367-E3D9C62CDD86}"/>
          </ac:grpSpMkLst>
        </pc:grpChg>
        <pc:grpChg chg="add mod">
          <ac:chgData name="Chen, Zhongrui" userId="f3bda36b-1873-4830-8722-8393d2e4d0a9" providerId="ADAL" clId="{D94FD1A1-CA24-5B43-ABB6-B718AAD03F92}" dt="2024-10-20T15:58:50.886" v="25782" actId="164"/>
          <ac:grpSpMkLst>
            <pc:docMk/>
            <pc:sldMk cId="0" sldId="276"/>
            <ac:grpSpMk id="1194" creationId="{0AE8F942-9667-5369-81FD-89D854258734}"/>
          </ac:grpSpMkLst>
        </pc:grpChg>
        <pc:grpChg chg="mod">
          <ac:chgData name="Chen, Zhongrui" userId="f3bda36b-1873-4830-8722-8393d2e4d0a9" providerId="ADAL" clId="{D94FD1A1-CA24-5B43-ABB6-B718AAD03F92}" dt="2024-10-20T15:58:47.668" v="25781"/>
          <ac:grpSpMkLst>
            <pc:docMk/>
            <pc:sldMk cId="0" sldId="276"/>
            <ac:grpSpMk id="1195" creationId="{1BE6C334-FD2D-4CBE-EB39-FC417E03D825}"/>
          </ac:grpSpMkLst>
        </pc:grpChg>
        <pc:grpChg chg="add mod">
          <ac:chgData name="Chen, Zhongrui" userId="f3bda36b-1873-4830-8722-8393d2e4d0a9" providerId="ADAL" clId="{D94FD1A1-CA24-5B43-ABB6-B718AAD03F92}" dt="2024-10-20T15:59:51.521" v="25794" actId="1035"/>
          <ac:grpSpMkLst>
            <pc:docMk/>
            <pc:sldMk cId="0" sldId="276"/>
            <ac:grpSpMk id="1208" creationId="{86EA1D55-5C68-C65A-1884-733027F32795}"/>
          </ac:grpSpMkLst>
        </pc:grpChg>
        <pc:grpChg chg="add mod">
          <ac:chgData name="Chen, Zhongrui" userId="f3bda36b-1873-4830-8722-8393d2e4d0a9" providerId="ADAL" clId="{D94FD1A1-CA24-5B43-ABB6-B718AAD03F92}" dt="2024-10-20T15:59:38.450" v="25791" actId="1076"/>
          <ac:grpSpMkLst>
            <pc:docMk/>
            <pc:sldMk cId="0" sldId="276"/>
            <ac:grpSpMk id="1209" creationId="{5DF4B96C-F1C7-3B4E-BAAA-878C677F95F0}"/>
          </ac:grpSpMkLst>
        </pc:grpChg>
        <pc:grpChg chg="mod">
          <ac:chgData name="Chen, Zhongrui" userId="f3bda36b-1873-4830-8722-8393d2e4d0a9" providerId="ADAL" clId="{D94FD1A1-CA24-5B43-ABB6-B718AAD03F92}" dt="2024-10-20T15:59:35.428" v="25790"/>
          <ac:grpSpMkLst>
            <pc:docMk/>
            <pc:sldMk cId="0" sldId="276"/>
            <ac:grpSpMk id="1210" creationId="{43F424A8-9819-5499-5637-091A7AF29B8E}"/>
          </ac:grpSpMkLst>
        </pc:grpChg>
        <pc:grpChg chg="mod">
          <ac:chgData name="Chen, Zhongrui" userId="f3bda36b-1873-4830-8722-8393d2e4d0a9" providerId="ADAL" clId="{D94FD1A1-CA24-5B43-ABB6-B718AAD03F92}" dt="2024-10-20T15:59:35.428" v="25790"/>
          <ac:grpSpMkLst>
            <pc:docMk/>
            <pc:sldMk cId="0" sldId="276"/>
            <ac:grpSpMk id="1211" creationId="{291E7160-2852-5918-05F1-E3712D357EAD}"/>
          </ac:grpSpMkLst>
        </pc:grpChg>
        <pc:picChg chg="mod">
          <ac:chgData name="Chen, Zhongrui" userId="f3bda36b-1873-4830-8722-8393d2e4d0a9" providerId="ADAL" clId="{D94FD1A1-CA24-5B43-ABB6-B718AAD03F92}" dt="2024-10-19T23:55:59.495" v="22305" actId="165"/>
          <ac:picMkLst>
            <pc:docMk/>
            <pc:sldMk cId="0" sldId="276"/>
            <ac:picMk id="48" creationId="{5F94CC6B-3757-5D8A-1FD0-C724BF01AF82}"/>
          </ac:picMkLst>
        </pc:picChg>
        <pc:picChg chg="del">
          <ac:chgData name="Chen, Zhongrui" userId="f3bda36b-1873-4830-8722-8393d2e4d0a9" providerId="ADAL" clId="{D94FD1A1-CA24-5B43-ABB6-B718AAD03F92}" dt="2024-10-19T23:53:41.455" v="22212" actId="478"/>
          <ac:picMkLst>
            <pc:docMk/>
            <pc:sldMk cId="0" sldId="276"/>
            <ac:picMk id="1024" creationId="{00000000-0000-0000-0000-000000000000}"/>
          </ac:picMkLst>
        </pc:picChg>
        <pc:picChg chg="mod">
          <ac:chgData name="Chen, Zhongrui" userId="f3bda36b-1873-4830-8722-8393d2e4d0a9" providerId="ADAL" clId="{D94FD1A1-CA24-5B43-ABB6-B718AAD03F92}" dt="2024-10-20T00:01:15.079" v="22397" actId="165"/>
          <ac:picMkLst>
            <pc:docMk/>
            <pc:sldMk cId="0" sldId="276"/>
            <ac:picMk id="1088" creationId="{03C2FC8C-526B-F095-0232-89584D283408}"/>
          </ac:picMkLst>
        </pc:picChg>
        <pc:picChg chg="mod">
          <ac:chgData name="Chen, Zhongrui" userId="f3bda36b-1873-4830-8722-8393d2e4d0a9" providerId="ADAL" clId="{D94FD1A1-CA24-5B43-ABB6-B718AAD03F92}" dt="2024-10-20T00:01:15.079" v="22397" actId="165"/>
          <ac:picMkLst>
            <pc:docMk/>
            <pc:sldMk cId="0" sldId="276"/>
            <ac:picMk id="1108" creationId="{4A6D9DA3-5EDB-F7C6-6D66-2AD7B711BB65}"/>
          </ac:picMkLst>
        </pc:picChg>
        <pc:picChg chg="mod">
          <ac:chgData name="Chen, Zhongrui" userId="f3bda36b-1873-4830-8722-8393d2e4d0a9" providerId="ADAL" clId="{D94FD1A1-CA24-5B43-ABB6-B718AAD03F92}" dt="2024-10-20T00:01:15.079" v="22397" actId="165"/>
          <ac:picMkLst>
            <pc:docMk/>
            <pc:sldMk cId="0" sldId="276"/>
            <ac:picMk id="1121" creationId="{E9203C85-2DD1-25DE-3697-7D1568CA9FD7}"/>
          </ac:picMkLst>
        </pc:picChg>
        <pc:cxnChg chg="mod">
          <ac:chgData name="Chen, Zhongrui" userId="f3bda36b-1873-4830-8722-8393d2e4d0a9" providerId="ADAL" clId="{D94FD1A1-CA24-5B43-ABB6-B718AAD03F92}" dt="2024-10-20T00:01:54.285" v="22403" actId="478"/>
          <ac:cxnSpMkLst>
            <pc:docMk/>
            <pc:sldMk cId="0" sldId="276"/>
            <ac:cxnSpMk id="5" creationId="{99F0F27A-388C-949C-BF96-A8FC2AF66AF5}"/>
          </ac:cxnSpMkLst>
        </pc:cxnChg>
        <pc:cxnChg chg="mod">
          <ac:chgData name="Chen, Zhongrui" userId="f3bda36b-1873-4830-8722-8393d2e4d0a9" providerId="ADAL" clId="{D94FD1A1-CA24-5B43-ABB6-B718AAD03F92}" dt="2024-10-20T00:01:54.285" v="22403" actId="478"/>
          <ac:cxnSpMkLst>
            <pc:docMk/>
            <pc:sldMk cId="0" sldId="276"/>
            <ac:cxnSpMk id="22" creationId="{6076B263-FE99-A994-0E0B-B0E368ECD978}"/>
          </ac:cxnSpMkLst>
        </pc:cxnChg>
        <pc:cxnChg chg="mod">
          <ac:chgData name="Chen, Zhongrui" userId="f3bda36b-1873-4830-8722-8393d2e4d0a9" providerId="ADAL" clId="{D94FD1A1-CA24-5B43-ABB6-B718AAD03F92}" dt="2024-10-19T23:55:59.495" v="22305" actId="165"/>
          <ac:cxnSpMkLst>
            <pc:docMk/>
            <pc:sldMk cId="0" sldId="276"/>
            <ac:cxnSpMk id="51" creationId="{F2AE3903-42FF-6CE7-2A68-CBC25861229F}"/>
          </ac:cxnSpMkLst>
        </pc:cxnChg>
        <pc:cxnChg chg="mod">
          <ac:chgData name="Chen, Zhongrui" userId="f3bda36b-1873-4830-8722-8393d2e4d0a9" providerId="ADAL" clId="{D94FD1A1-CA24-5B43-ABB6-B718AAD03F92}" dt="2024-10-19T23:55:59.495" v="22305" actId="165"/>
          <ac:cxnSpMkLst>
            <pc:docMk/>
            <pc:sldMk cId="0" sldId="276"/>
            <ac:cxnSpMk id="52" creationId="{1C26D49F-BA3C-EC43-0580-69E7130329D4}"/>
          </ac:cxnSpMkLst>
        </pc:cxnChg>
        <pc:cxnChg chg="mod">
          <ac:chgData name="Chen, Zhongrui" userId="f3bda36b-1873-4830-8722-8393d2e4d0a9" providerId="ADAL" clId="{D94FD1A1-CA24-5B43-ABB6-B718AAD03F92}" dt="2024-10-19T23:55:59.495" v="22305" actId="165"/>
          <ac:cxnSpMkLst>
            <pc:docMk/>
            <pc:sldMk cId="0" sldId="276"/>
            <ac:cxnSpMk id="53" creationId="{B3346AD2-37CB-AC7A-80D4-185F4DD4114B}"/>
          </ac:cxnSpMkLst>
        </pc:cxnChg>
        <pc:cxnChg chg="mod">
          <ac:chgData name="Chen, Zhongrui" userId="f3bda36b-1873-4830-8722-8393d2e4d0a9" providerId="ADAL" clId="{D94FD1A1-CA24-5B43-ABB6-B718AAD03F92}" dt="2024-10-19T23:55:59.495" v="22305" actId="165"/>
          <ac:cxnSpMkLst>
            <pc:docMk/>
            <pc:sldMk cId="0" sldId="276"/>
            <ac:cxnSpMk id="55" creationId="{A486F2CC-9780-6EFD-5B7A-8742FB82B5A1}"/>
          </ac:cxnSpMkLst>
        </pc:cxnChg>
        <pc:cxnChg chg="mod">
          <ac:chgData name="Chen, Zhongrui" userId="f3bda36b-1873-4830-8722-8393d2e4d0a9" providerId="ADAL" clId="{D94FD1A1-CA24-5B43-ABB6-B718AAD03F92}" dt="2024-10-19T23:55:59.495" v="22305" actId="165"/>
          <ac:cxnSpMkLst>
            <pc:docMk/>
            <pc:sldMk cId="0" sldId="276"/>
            <ac:cxnSpMk id="62" creationId="{F34085EF-B794-C365-FD0E-EF8AF80F31FB}"/>
          </ac:cxnSpMkLst>
        </pc:cxnChg>
        <pc:cxnChg chg="add mod">
          <ac:chgData name="Chen, Zhongrui" userId="f3bda36b-1873-4830-8722-8393d2e4d0a9" providerId="ADAL" clId="{D94FD1A1-CA24-5B43-ABB6-B718AAD03F92}" dt="2024-10-19T23:57:01.146" v="22323" actId="1076"/>
          <ac:cxnSpMkLst>
            <pc:docMk/>
            <pc:sldMk cId="0" sldId="276"/>
            <ac:cxnSpMk id="973" creationId="{1E5DFC15-8221-2B34-A133-D4CE62E8F9EC}"/>
          </ac:cxnSpMkLst>
        </pc:cxnChg>
        <pc:cxnChg chg="mod">
          <ac:chgData name="Chen, Zhongrui" userId="f3bda36b-1873-4830-8722-8393d2e4d0a9" providerId="ADAL" clId="{D94FD1A1-CA24-5B43-ABB6-B718AAD03F92}" dt="2024-10-19T23:56:52.698" v="22321"/>
          <ac:cxnSpMkLst>
            <pc:docMk/>
            <pc:sldMk cId="0" sldId="276"/>
            <ac:cxnSpMk id="986" creationId="{8CEB7FD6-B73C-8FB7-BA00-D09066D3F647}"/>
          </ac:cxnSpMkLst>
        </pc:cxnChg>
        <pc:cxnChg chg="mod">
          <ac:chgData name="Chen, Zhongrui" userId="f3bda36b-1873-4830-8722-8393d2e4d0a9" providerId="ADAL" clId="{D94FD1A1-CA24-5B43-ABB6-B718AAD03F92}" dt="2024-10-19T23:56:52.698" v="22321"/>
          <ac:cxnSpMkLst>
            <pc:docMk/>
            <pc:sldMk cId="0" sldId="276"/>
            <ac:cxnSpMk id="987" creationId="{0F4065F0-F808-D3E6-79F2-A75F257D178F}"/>
          </ac:cxnSpMkLst>
        </pc:cxnChg>
        <pc:cxnChg chg="add mod">
          <ac:chgData name="Chen, Zhongrui" userId="f3bda36b-1873-4830-8722-8393d2e4d0a9" providerId="ADAL" clId="{D94FD1A1-CA24-5B43-ABB6-B718AAD03F92}" dt="2024-10-20T15:58:58.742" v="25785" actId="478"/>
          <ac:cxnSpMkLst>
            <pc:docMk/>
            <pc:sldMk cId="0" sldId="276"/>
            <ac:cxnSpMk id="992" creationId="{3C9F7EF7-C21C-20E3-FB9E-82BEC1709662}"/>
          </ac:cxnSpMkLst>
        </pc:cxnChg>
        <pc:cxnChg chg="mod">
          <ac:chgData name="Chen, Zhongrui" userId="f3bda36b-1873-4830-8722-8393d2e4d0a9" providerId="ADAL" clId="{D94FD1A1-CA24-5B43-ABB6-B718AAD03F92}" dt="2024-10-19T23:59:25.854" v="22352" actId="478"/>
          <ac:cxnSpMkLst>
            <pc:docMk/>
            <pc:sldMk cId="0" sldId="276"/>
            <ac:cxnSpMk id="1033" creationId="{00000000-0000-0000-0000-000000000000}"/>
          </ac:cxnSpMkLst>
        </pc:cxnChg>
        <pc:cxnChg chg="mod">
          <ac:chgData name="Chen, Zhongrui" userId="f3bda36b-1873-4830-8722-8393d2e4d0a9" providerId="ADAL" clId="{D94FD1A1-CA24-5B43-ABB6-B718AAD03F92}" dt="2024-10-19T23:59:25.854" v="22352" actId="478"/>
          <ac:cxnSpMkLst>
            <pc:docMk/>
            <pc:sldMk cId="0" sldId="276"/>
            <ac:cxnSpMk id="1041" creationId="{00000000-0000-0000-0000-000000000000}"/>
          </ac:cxnSpMkLst>
        </pc:cxnChg>
        <pc:cxnChg chg="mod">
          <ac:chgData name="Chen, Zhongrui" userId="f3bda36b-1873-4830-8722-8393d2e4d0a9" providerId="ADAL" clId="{D94FD1A1-CA24-5B43-ABB6-B718AAD03F92}" dt="2024-10-19T23:56:48.559" v="22318" actId="478"/>
          <ac:cxnSpMkLst>
            <pc:docMk/>
            <pc:sldMk cId="0" sldId="276"/>
            <ac:cxnSpMk id="1061" creationId="{00000000-0000-0000-0000-000000000000}"/>
          </ac:cxnSpMkLst>
        </pc:cxnChg>
        <pc:cxnChg chg="mod">
          <ac:chgData name="Chen, Zhongrui" userId="f3bda36b-1873-4830-8722-8393d2e4d0a9" providerId="ADAL" clId="{D94FD1A1-CA24-5B43-ABB6-B718AAD03F92}" dt="2024-10-19T23:56:48.559" v="22318" actId="478"/>
          <ac:cxnSpMkLst>
            <pc:docMk/>
            <pc:sldMk cId="0" sldId="276"/>
            <ac:cxnSpMk id="1064" creationId="{00000000-0000-0000-0000-000000000000}"/>
          </ac:cxnSpMkLst>
        </pc:cxnChg>
        <pc:cxnChg chg="mod">
          <ac:chgData name="Chen, Zhongrui" userId="f3bda36b-1873-4830-8722-8393d2e4d0a9" providerId="ADAL" clId="{D94FD1A1-CA24-5B43-ABB6-B718AAD03F92}" dt="2024-10-19T23:58:23.189" v="22343" actId="171"/>
          <ac:cxnSpMkLst>
            <pc:docMk/>
            <pc:sldMk cId="0" sldId="276"/>
            <ac:cxnSpMk id="1079" creationId="{851DA194-59C4-B3E5-035D-3B67326743B0}"/>
          </ac:cxnSpMkLst>
        </pc:cxnChg>
        <pc:cxnChg chg="mod">
          <ac:chgData name="Chen, Zhongrui" userId="f3bda36b-1873-4830-8722-8393d2e4d0a9" providerId="ADAL" clId="{D94FD1A1-CA24-5B43-ABB6-B718AAD03F92}" dt="2024-10-19T23:57:14.610" v="22325"/>
          <ac:cxnSpMkLst>
            <pc:docMk/>
            <pc:sldMk cId="0" sldId="276"/>
            <ac:cxnSpMk id="1080" creationId="{F9ECA8EC-93AB-A2CE-4BA4-C6C29D38AD6F}"/>
          </ac:cxnSpMkLst>
        </pc:cxnChg>
        <pc:cxnChg chg="mod">
          <ac:chgData name="Chen, Zhongrui" userId="f3bda36b-1873-4830-8722-8393d2e4d0a9" providerId="ADAL" clId="{D94FD1A1-CA24-5B43-ABB6-B718AAD03F92}" dt="2024-10-20T00:01:15.079" v="22397" actId="165"/>
          <ac:cxnSpMkLst>
            <pc:docMk/>
            <pc:sldMk cId="0" sldId="276"/>
            <ac:cxnSpMk id="1090" creationId="{B388635B-9330-DC98-1ECE-4C8917A21803}"/>
          </ac:cxnSpMkLst>
        </pc:cxnChg>
        <pc:cxnChg chg="mod">
          <ac:chgData name="Chen, Zhongrui" userId="f3bda36b-1873-4830-8722-8393d2e4d0a9" providerId="ADAL" clId="{D94FD1A1-CA24-5B43-ABB6-B718AAD03F92}" dt="2024-10-20T00:01:15.079" v="22397" actId="165"/>
          <ac:cxnSpMkLst>
            <pc:docMk/>
            <pc:sldMk cId="0" sldId="276"/>
            <ac:cxnSpMk id="1092" creationId="{7E3CD06A-7A98-9664-4BAE-C9C95051BFE5}"/>
          </ac:cxnSpMkLst>
        </pc:cxnChg>
        <pc:cxnChg chg="mod">
          <ac:chgData name="Chen, Zhongrui" userId="f3bda36b-1873-4830-8722-8393d2e4d0a9" providerId="ADAL" clId="{D94FD1A1-CA24-5B43-ABB6-B718AAD03F92}" dt="2024-10-20T00:01:15.079" v="22397" actId="165"/>
          <ac:cxnSpMkLst>
            <pc:docMk/>
            <pc:sldMk cId="0" sldId="276"/>
            <ac:cxnSpMk id="1094" creationId="{592C22DF-2E2B-1D62-3B9D-80E85594B595}"/>
          </ac:cxnSpMkLst>
        </pc:cxnChg>
        <pc:cxnChg chg="mod">
          <ac:chgData name="Chen, Zhongrui" userId="f3bda36b-1873-4830-8722-8393d2e4d0a9" providerId="ADAL" clId="{D94FD1A1-CA24-5B43-ABB6-B718AAD03F92}" dt="2024-10-20T00:01:15.079" v="22397" actId="165"/>
          <ac:cxnSpMkLst>
            <pc:docMk/>
            <pc:sldMk cId="0" sldId="276"/>
            <ac:cxnSpMk id="1095" creationId="{A437E35F-6D10-3BED-9850-F12BD1899736}"/>
          </ac:cxnSpMkLst>
        </pc:cxnChg>
        <pc:cxnChg chg="mod">
          <ac:chgData name="Chen, Zhongrui" userId="f3bda36b-1873-4830-8722-8393d2e4d0a9" providerId="ADAL" clId="{D94FD1A1-CA24-5B43-ABB6-B718AAD03F92}" dt="2024-10-20T00:01:15.079" v="22397" actId="165"/>
          <ac:cxnSpMkLst>
            <pc:docMk/>
            <pc:sldMk cId="0" sldId="276"/>
            <ac:cxnSpMk id="1096" creationId="{D9F54EEE-ED41-4355-9D7A-585CC51B0896}"/>
          </ac:cxnSpMkLst>
        </pc:cxnChg>
        <pc:cxnChg chg="mod">
          <ac:chgData name="Chen, Zhongrui" userId="f3bda36b-1873-4830-8722-8393d2e4d0a9" providerId="ADAL" clId="{D94FD1A1-CA24-5B43-ABB6-B718AAD03F92}" dt="2024-10-20T00:01:15.079" v="22397" actId="165"/>
          <ac:cxnSpMkLst>
            <pc:docMk/>
            <pc:sldMk cId="0" sldId="276"/>
            <ac:cxnSpMk id="1110" creationId="{8E2BB603-36CC-BD44-304C-F1D123D3D625}"/>
          </ac:cxnSpMkLst>
        </pc:cxnChg>
        <pc:cxnChg chg="mod">
          <ac:chgData name="Chen, Zhongrui" userId="f3bda36b-1873-4830-8722-8393d2e4d0a9" providerId="ADAL" clId="{D94FD1A1-CA24-5B43-ABB6-B718AAD03F92}" dt="2024-10-20T00:01:15.079" v="22397" actId="165"/>
          <ac:cxnSpMkLst>
            <pc:docMk/>
            <pc:sldMk cId="0" sldId="276"/>
            <ac:cxnSpMk id="1112" creationId="{C945DC63-1B10-B5BC-7CF3-72B54DC2B579}"/>
          </ac:cxnSpMkLst>
        </pc:cxnChg>
        <pc:cxnChg chg="mod">
          <ac:chgData name="Chen, Zhongrui" userId="f3bda36b-1873-4830-8722-8393d2e4d0a9" providerId="ADAL" clId="{D94FD1A1-CA24-5B43-ABB6-B718AAD03F92}" dt="2024-10-20T00:01:15.079" v="22397" actId="165"/>
          <ac:cxnSpMkLst>
            <pc:docMk/>
            <pc:sldMk cId="0" sldId="276"/>
            <ac:cxnSpMk id="1114" creationId="{3CF938E3-BD32-43D7-2E94-F35A23A49FF1}"/>
          </ac:cxnSpMkLst>
        </pc:cxnChg>
        <pc:cxnChg chg="mod">
          <ac:chgData name="Chen, Zhongrui" userId="f3bda36b-1873-4830-8722-8393d2e4d0a9" providerId="ADAL" clId="{D94FD1A1-CA24-5B43-ABB6-B718AAD03F92}" dt="2024-10-20T00:01:15.079" v="22397" actId="165"/>
          <ac:cxnSpMkLst>
            <pc:docMk/>
            <pc:sldMk cId="0" sldId="276"/>
            <ac:cxnSpMk id="1115" creationId="{306E2100-0C33-586E-06A4-0B6A9A2D378C}"/>
          </ac:cxnSpMkLst>
        </pc:cxnChg>
        <pc:cxnChg chg="mod">
          <ac:chgData name="Chen, Zhongrui" userId="f3bda36b-1873-4830-8722-8393d2e4d0a9" providerId="ADAL" clId="{D94FD1A1-CA24-5B43-ABB6-B718AAD03F92}" dt="2024-10-20T00:01:15.079" v="22397" actId="165"/>
          <ac:cxnSpMkLst>
            <pc:docMk/>
            <pc:sldMk cId="0" sldId="276"/>
            <ac:cxnSpMk id="1116" creationId="{DDADFE0A-F9C5-B867-342B-3164B558F11D}"/>
          </ac:cxnSpMkLst>
        </pc:cxnChg>
        <pc:cxnChg chg="mod">
          <ac:chgData name="Chen, Zhongrui" userId="f3bda36b-1873-4830-8722-8393d2e4d0a9" providerId="ADAL" clId="{D94FD1A1-CA24-5B43-ABB6-B718AAD03F92}" dt="2024-10-20T00:01:15.079" v="22397" actId="165"/>
          <ac:cxnSpMkLst>
            <pc:docMk/>
            <pc:sldMk cId="0" sldId="276"/>
            <ac:cxnSpMk id="1123" creationId="{0FBEBAD2-1C2C-E967-A72E-1ECF6E472940}"/>
          </ac:cxnSpMkLst>
        </pc:cxnChg>
        <pc:cxnChg chg="mod">
          <ac:chgData name="Chen, Zhongrui" userId="f3bda36b-1873-4830-8722-8393d2e4d0a9" providerId="ADAL" clId="{D94FD1A1-CA24-5B43-ABB6-B718AAD03F92}" dt="2024-10-20T00:01:15.079" v="22397" actId="165"/>
          <ac:cxnSpMkLst>
            <pc:docMk/>
            <pc:sldMk cId="0" sldId="276"/>
            <ac:cxnSpMk id="1125" creationId="{D108E66B-8BDD-1D8E-DE1E-D9A815893BD4}"/>
          </ac:cxnSpMkLst>
        </pc:cxnChg>
        <pc:cxnChg chg="mod">
          <ac:chgData name="Chen, Zhongrui" userId="f3bda36b-1873-4830-8722-8393d2e4d0a9" providerId="ADAL" clId="{D94FD1A1-CA24-5B43-ABB6-B718AAD03F92}" dt="2024-10-20T00:01:15.079" v="22397" actId="165"/>
          <ac:cxnSpMkLst>
            <pc:docMk/>
            <pc:sldMk cId="0" sldId="276"/>
            <ac:cxnSpMk id="1127" creationId="{6F8E056E-5076-42C0-BBB5-1DEFE4BAF2B5}"/>
          </ac:cxnSpMkLst>
        </pc:cxnChg>
        <pc:cxnChg chg="mod">
          <ac:chgData name="Chen, Zhongrui" userId="f3bda36b-1873-4830-8722-8393d2e4d0a9" providerId="ADAL" clId="{D94FD1A1-CA24-5B43-ABB6-B718AAD03F92}" dt="2024-10-20T00:01:15.079" v="22397" actId="165"/>
          <ac:cxnSpMkLst>
            <pc:docMk/>
            <pc:sldMk cId="0" sldId="276"/>
            <ac:cxnSpMk id="1128" creationId="{E051201A-27D2-D3C2-CD9E-F595DDDB0841}"/>
          </ac:cxnSpMkLst>
        </pc:cxnChg>
        <pc:cxnChg chg="mod">
          <ac:chgData name="Chen, Zhongrui" userId="f3bda36b-1873-4830-8722-8393d2e4d0a9" providerId="ADAL" clId="{D94FD1A1-CA24-5B43-ABB6-B718AAD03F92}" dt="2024-10-20T00:01:15.079" v="22397" actId="165"/>
          <ac:cxnSpMkLst>
            <pc:docMk/>
            <pc:sldMk cId="0" sldId="276"/>
            <ac:cxnSpMk id="1129" creationId="{518ACD6A-8975-D0F9-057C-A513DCAAE7FE}"/>
          </ac:cxnSpMkLst>
        </pc:cxnChg>
        <pc:cxnChg chg="mod">
          <ac:chgData name="Chen, Zhongrui" userId="f3bda36b-1873-4830-8722-8393d2e4d0a9" providerId="ADAL" clId="{D94FD1A1-CA24-5B43-ABB6-B718AAD03F92}" dt="2024-10-20T00:01:15.079" v="22397" actId="165"/>
          <ac:cxnSpMkLst>
            <pc:docMk/>
            <pc:sldMk cId="0" sldId="276"/>
            <ac:cxnSpMk id="1134" creationId="{0DCD5441-2A3E-5546-45CD-61FD057AB9CA}"/>
          </ac:cxnSpMkLst>
        </pc:cxnChg>
        <pc:cxnChg chg="mod">
          <ac:chgData name="Chen, Zhongrui" userId="f3bda36b-1873-4830-8722-8393d2e4d0a9" providerId="ADAL" clId="{D94FD1A1-CA24-5B43-ABB6-B718AAD03F92}" dt="2024-10-20T00:01:15.079" v="22397" actId="165"/>
          <ac:cxnSpMkLst>
            <pc:docMk/>
            <pc:sldMk cId="0" sldId="276"/>
            <ac:cxnSpMk id="1135" creationId="{4BB4EB9D-C14F-D789-E599-5CB8A820E19B}"/>
          </ac:cxnSpMkLst>
        </pc:cxnChg>
        <pc:cxnChg chg="mod">
          <ac:chgData name="Chen, Zhongrui" userId="f3bda36b-1873-4830-8722-8393d2e4d0a9" providerId="ADAL" clId="{D94FD1A1-CA24-5B43-ABB6-B718AAD03F92}" dt="2024-10-20T01:41:41.980" v="22410"/>
          <ac:cxnSpMkLst>
            <pc:docMk/>
            <pc:sldMk cId="0" sldId="276"/>
            <ac:cxnSpMk id="1140" creationId="{122F05B4-BDAA-D68C-C213-A71BECC843B6}"/>
          </ac:cxnSpMkLst>
        </pc:cxnChg>
        <pc:cxnChg chg="mod">
          <ac:chgData name="Chen, Zhongrui" userId="f3bda36b-1873-4830-8722-8393d2e4d0a9" providerId="ADAL" clId="{D94FD1A1-CA24-5B43-ABB6-B718AAD03F92}" dt="2024-10-20T01:41:41.980" v="22410"/>
          <ac:cxnSpMkLst>
            <pc:docMk/>
            <pc:sldMk cId="0" sldId="276"/>
            <ac:cxnSpMk id="1141" creationId="{F6DA8601-85E7-B6E6-3BD8-363A82423C06}"/>
          </ac:cxnSpMkLst>
        </pc:cxnChg>
        <pc:cxnChg chg="mod">
          <ac:chgData name="Chen, Zhongrui" userId="f3bda36b-1873-4830-8722-8393d2e4d0a9" providerId="ADAL" clId="{D94FD1A1-CA24-5B43-ABB6-B718AAD03F92}" dt="2024-10-20T01:41:41.980" v="22410"/>
          <ac:cxnSpMkLst>
            <pc:docMk/>
            <pc:sldMk cId="0" sldId="276"/>
            <ac:cxnSpMk id="1144" creationId="{06794602-5E14-9F4D-5A2A-037B6C31E581}"/>
          </ac:cxnSpMkLst>
        </pc:cxnChg>
        <pc:cxnChg chg="mod">
          <ac:chgData name="Chen, Zhongrui" userId="f3bda36b-1873-4830-8722-8393d2e4d0a9" providerId="ADAL" clId="{D94FD1A1-CA24-5B43-ABB6-B718AAD03F92}" dt="2024-10-20T01:41:41.980" v="22410"/>
          <ac:cxnSpMkLst>
            <pc:docMk/>
            <pc:sldMk cId="0" sldId="276"/>
            <ac:cxnSpMk id="1145" creationId="{B8005CB6-FC71-BE14-5CC6-B397086A746F}"/>
          </ac:cxnSpMkLst>
        </pc:cxnChg>
        <pc:cxnChg chg="mod">
          <ac:chgData name="Chen, Zhongrui" userId="f3bda36b-1873-4830-8722-8393d2e4d0a9" providerId="ADAL" clId="{D94FD1A1-CA24-5B43-ABB6-B718AAD03F92}" dt="2024-10-20T01:41:41.980" v="22410"/>
          <ac:cxnSpMkLst>
            <pc:docMk/>
            <pc:sldMk cId="0" sldId="276"/>
            <ac:cxnSpMk id="1146" creationId="{70803C1B-5A17-57E3-B43B-926E26E015F6}"/>
          </ac:cxnSpMkLst>
        </pc:cxnChg>
        <pc:cxnChg chg="mod">
          <ac:chgData name="Chen, Zhongrui" userId="f3bda36b-1873-4830-8722-8393d2e4d0a9" providerId="ADAL" clId="{D94FD1A1-CA24-5B43-ABB6-B718AAD03F92}" dt="2024-10-20T01:41:41.980" v="22410"/>
          <ac:cxnSpMkLst>
            <pc:docMk/>
            <pc:sldMk cId="0" sldId="276"/>
            <ac:cxnSpMk id="1147" creationId="{B134A2F7-5DF7-E448-BEC9-DF81C7D36B2E}"/>
          </ac:cxnSpMkLst>
        </pc:cxnChg>
        <pc:cxnChg chg="mod">
          <ac:chgData name="Chen, Zhongrui" userId="f3bda36b-1873-4830-8722-8393d2e4d0a9" providerId="ADAL" clId="{D94FD1A1-CA24-5B43-ABB6-B718AAD03F92}" dt="2024-10-20T01:41:41.980" v="22410"/>
          <ac:cxnSpMkLst>
            <pc:docMk/>
            <pc:sldMk cId="0" sldId="276"/>
            <ac:cxnSpMk id="1148" creationId="{F6365BF5-6A8E-E55A-3384-CC26A325AD0B}"/>
          </ac:cxnSpMkLst>
        </pc:cxnChg>
        <pc:cxnChg chg="mod">
          <ac:chgData name="Chen, Zhongrui" userId="f3bda36b-1873-4830-8722-8393d2e4d0a9" providerId="ADAL" clId="{D94FD1A1-CA24-5B43-ABB6-B718AAD03F92}" dt="2024-10-20T01:41:41.980" v="22410"/>
          <ac:cxnSpMkLst>
            <pc:docMk/>
            <pc:sldMk cId="0" sldId="276"/>
            <ac:cxnSpMk id="1149" creationId="{C9F1FE92-0841-3D28-DF14-2322FB6D26F2}"/>
          </ac:cxnSpMkLst>
        </pc:cxnChg>
        <pc:cxnChg chg="mod">
          <ac:chgData name="Chen, Zhongrui" userId="f3bda36b-1873-4830-8722-8393d2e4d0a9" providerId="ADAL" clId="{D94FD1A1-CA24-5B43-ABB6-B718AAD03F92}" dt="2024-10-20T01:41:41.980" v="22410"/>
          <ac:cxnSpMkLst>
            <pc:docMk/>
            <pc:sldMk cId="0" sldId="276"/>
            <ac:cxnSpMk id="1153" creationId="{6EC5B649-1F1D-9D77-FB94-74EF02061D4D}"/>
          </ac:cxnSpMkLst>
        </pc:cxnChg>
        <pc:cxnChg chg="mod">
          <ac:chgData name="Chen, Zhongrui" userId="f3bda36b-1873-4830-8722-8393d2e4d0a9" providerId="ADAL" clId="{D94FD1A1-CA24-5B43-ABB6-B718AAD03F92}" dt="2024-10-20T01:41:41.980" v="22410"/>
          <ac:cxnSpMkLst>
            <pc:docMk/>
            <pc:sldMk cId="0" sldId="276"/>
            <ac:cxnSpMk id="1154" creationId="{5260192C-C729-CDC7-AB2D-A86F56C2AAA2}"/>
          </ac:cxnSpMkLst>
        </pc:cxnChg>
        <pc:cxnChg chg="mod">
          <ac:chgData name="Chen, Zhongrui" userId="f3bda36b-1873-4830-8722-8393d2e4d0a9" providerId="ADAL" clId="{D94FD1A1-CA24-5B43-ABB6-B718AAD03F92}" dt="2024-10-20T01:41:41.980" v="22410"/>
          <ac:cxnSpMkLst>
            <pc:docMk/>
            <pc:sldMk cId="0" sldId="276"/>
            <ac:cxnSpMk id="1155" creationId="{84E3E49B-B89B-08B4-64CE-259C7136057C}"/>
          </ac:cxnSpMkLst>
        </pc:cxnChg>
        <pc:cxnChg chg="mod">
          <ac:chgData name="Chen, Zhongrui" userId="f3bda36b-1873-4830-8722-8393d2e4d0a9" providerId="ADAL" clId="{D94FD1A1-CA24-5B43-ABB6-B718AAD03F92}" dt="2024-10-20T01:41:41.980" v="22410"/>
          <ac:cxnSpMkLst>
            <pc:docMk/>
            <pc:sldMk cId="0" sldId="276"/>
            <ac:cxnSpMk id="1156" creationId="{2139DBA0-11A2-8C2C-6267-C0C08F5D8731}"/>
          </ac:cxnSpMkLst>
        </pc:cxnChg>
        <pc:cxnChg chg="mod">
          <ac:chgData name="Chen, Zhongrui" userId="f3bda36b-1873-4830-8722-8393d2e4d0a9" providerId="ADAL" clId="{D94FD1A1-CA24-5B43-ABB6-B718AAD03F92}" dt="2024-10-20T01:42:26.370" v="22421"/>
          <ac:cxnSpMkLst>
            <pc:docMk/>
            <pc:sldMk cId="0" sldId="276"/>
            <ac:cxnSpMk id="1164" creationId="{F909F60A-2F16-489A-CE58-72F956E82850}"/>
          </ac:cxnSpMkLst>
        </pc:cxnChg>
        <pc:cxnChg chg="mod">
          <ac:chgData name="Chen, Zhongrui" userId="f3bda36b-1873-4830-8722-8393d2e4d0a9" providerId="ADAL" clId="{D94FD1A1-CA24-5B43-ABB6-B718AAD03F92}" dt="2024-10-20T01:42:26.370" v="22421"/>
          <ac:cxnSpMkLst>
            <pc:docMk/>
            <pc:sldMk cId="0" sldId="276"/>
            <ac:cxnSpMk id="1165" creationId="{0F0C5C54-72D0-A327-7C40-2A16D550C54A}"/>
          </ac:cxnSpMkLst>
        </pc:cxnChg>
        <pc:cxnChg chg="mod">
          <ac:chgData name="Chen, Zhongrui" userId="f3bda36b-1873-4830-8722-8393d2e4d0a9" providerId="ADAL" clId="{D94FD1A1-CA24-5B43-ABB6-B718AAD03F92}" dt="2024-10-20T01:42:26.370" v="22421"/>
          <ac:cxnSpMkLst>
            <pc:docMk/>
            <pc:sldMk cId="0" sldId="276"/>
            <ac:cxnSpMk id="1168" creationId="{98D6000E-BB93-6EE2-9134-57E15B5DDF42}"/>
          </ac:cxnSpMkLst>
        </pc:cxnChg>
        <pc:cxnChg chg="mod">
          <ac:chgData name="Chen, Zhongrui" userId="f3bda36b-1873-4830-8722-8393d2e4d0a9" providerId="ADAL" clId="{D94FD1A1-CA24-5B43-ABB6-B718AAD03F92}" dt="2024-10-20T01:42:26.370" v="22421"/>
          <ac:cxnSpMkLst>
            <pc:docMk/>
            <pc:sldMk cId="0" sldId="276"/>
            <ac:cxnSpMk id="1169" creationId="{269B3105-2BBB-9521-ED92-BB97EC4EB6E0}"/>
          </ac:cxnSpMkLst>
        </pc:cxnChg>
        <pc:cxnChg chg="mod">
          <ac:chgData name="Chen, Zhongrui" userId="f3bda36b-1873-4830-8722-8393d2e4d0a9" providerId="ADAL" clId="{D94FD1A1-CA24-5B43-ABB6-B718AAD03F92}" dt="2024-10-20T01:42:26.370" v="22421"/>
          <ac:cxnSpMkLst>
            <pc:docMk/>
            <pc:sldMk cId="0" sldId="276"/>
            <ac:cxnSpMk id="1170" creationId="{BB109B8C-170C-BF00-6066-1E25F8F8E518}"/>
          </ac:cxnSpMkLst>
        </pc:cxnChg>
        <pc:cxnChg chg="mod">
          <ac:chgData name="Chen, Zhongrui" userId="f3bda36b-1873-4830-8722-8393d2e4d0a9" providerId="ADAL" clId="{D94FD1A1-CA24-5B43-ABB6-B718AAD03F92}" dt="2024-10-20T01:42:26.370" v="22421"/>
          <ac:cxnSpMkLst>
            <pc:docMk/>
            <pc:sldMk cId="0" sldId="276"/>
            <ac:cxnSpMk id="1171" creationId="{61137E2D-1E86-B709-7675-6603C62751BA}"/>
          </ac:cxnSpMkLst>
        </pc:cxnChg>
        <pc:cxnChg chg="mod">
          <ac:chgData name="Chen, Zhongrui" userId="f3bda36b-1873-4830-8722-8393d2e4d0a9" providerId="ADAL" clId="{D94FD1A1-CA24-5B43-ABB6-B718AAD03F92}" dt="2024-10-20T01:42:26.370" v="22421"/>
          <ac:cxnSpMkLst>
            <pc:docMk/>
            <pc:sldMk cId="0" sldId="276"/>
            <ac:cxnSpMk id="1172" creationId="{0FB756C2-A91F-DAD1-B0BC-F22EBDAC60D2}"/>
          </ac:cxnSpMkLst>
        </pc:cxnChg>
        <pc:cxnChg chg="mod">
          <ac:chgData name="Chen, Zhongrui" userId="f3bda36b-1873-4830-8722-8393d2e4d0a9" providerId="ADAL" clId="{D94FD1A1-CA24-5B43-ABB6-B718AAD03F92}" dt="2024-10-20T01:42:26.370" v="22421"/>
          <ac:cxnSpMkLst>
            <pc:docMk/>
            <pc:sldMk cId="0" sldId="276"/>
            <ac:cxnSpMk id="1173" creationId="{E6708E67-A92E-634C-715F-6C21B79463EF}"/>
          </ac:cxnSpMkLst>
        </pc:cxnChg>
        <pc:cxnChg chg="mod">
          <ac:chgData name="Chen, Zhongrui" userId="f3bda36b-1873-4830-8722-8393d2e4d0a9" providerId="ADAL" clId="{D94FD1A1-CA24-5B43-ABB6-B718AAD03F92}" dt="2024-10-20T01:42:26.370" v="22421"/>
          <ac:cxnSpMkLst>
            <pc:docMk/>
            <pc:sldMk cId="0" sldId="276"/>
            <ac:cxnSpMk id="1177" creationId="{457B10A4-69AD-2714-261C-18604E992D22}"/>
          </ac:cxnSpMkLst>
        </pc:cxnChg>
        <pc:cxnChg chg="mod">
          <ac:chgData name="Chen, Zhongrui" userId="f3bda36b-1873-4830-8722-8393d2e4d0a9" providerId="ADAL" clId="{D94FD1A1-CA24-5B43-ABB6-B718AAD03F92}" dt="2024-10-20T01:42:26.370" v="22421"/>
          <ac:cxnSpMkLst>
            <pc:docMk/>
            <pc:sldMk cId="0" sldId="276"/>
            <ac:cxnSpMk id="1178" creationId="{EFA21102-1C7A-454D-C6F7-863CA638B530}"/>
          </ac:cxnSpMkLst>
        </pc:cxnChg>
        <pc:cxnChg chg="mod">
          <ac:chgData name="Chen, Zhongrui" userId="f3bda36b-1873-4830-8722-8393d2e4d0a9" providerId="ADAL" clId="{D94FD1A1-CA24-5B43-ABB6-B718AAD03F92}" dt="2024-10-20T01:42:26.370" v="22421"/>
          <ac:cxnSpMkLst>
            <pc:docMk/>
            <pc:sldMk cId="0" sldId="276"/>
            <ac:cxnSpMk id="1179" creationId="{C5787CF1-96F3-39D4-E63E-11021F58DDC6}"/>
          </ac:cxnSpMkLst>
        </pc:cxnChg>
        <pc:cxnChg chg="mod">
          <ac:chgData name="Chen, Zhongrui" userId="f3bda36b-1873-4830-8722-8393d2e4d0a9" providerId="ADAL" clId="{D94FD1A1-CA24-5B43-ABB6-B718AAD03F92}" dt="2024-10-20T01:42:26.370" v="22421"/>
          <ac:cxnSpMkLst>
            <pc:docMk/>
            <pc:sldMk cId="0" sldId="276"/>
            <ac:cxnSpMk id="1180" creationId="{E4DDFD06-2041-4058-B48F-BF9E3C6957A1}"/>
          </ac:cxnSpMkLst>
        </pc:cxnChg>
        <pc:cxnChg chg="mod">
          <ac:chgData name="Chen, Zhongrui" userId="f3bda36b-1873-4830-8722-8393d2e4d0a9" providerId="ADAL" clId="{D94FD1A1-CA24-5B43-ABB6-B718AAD03F92}" dt="2024-10-20T01:42:26.370" v="22421"/>
          <ac:cxnSpMkLst>
            <pc:docMk/>
            <pc:sldMk cId="0" sldId="276"/>
            <ac:cxnSpMk id="1186" creationId="{29A7D546-9E04-36C8-7EB8-776658A211B6}"/>
          </ac:cxnSpMkLst>
        </pc:cxnChg>
        <pc:cxnChg chg="add mod">
          <ac:chgData name="Chen, Zhongrui" userId="f3bda36b-1873-4830-8722-8393d2e4d0a9" providerId="ADAL" clId="{D94FD1A1-CA24-5B43-ABB6-B718AAD03F92}" dt="2024-10-20T15:58:50.886" v="25782" actId="164"/>
          <ac:cxnSpMkLst>
            <pc:docMk/>
            <pc:sldMk cId="0" sldId="276"/>
            <ac:cxnSpMk id="1190" creationId="{AD9ED4DA-F86C-E5FE-41B9-92E4D7908AF4}"/>
          </ac:cxnSpMkLst>
        </pc:cxnChg>
        <pc:cxnChg chg="mod">
          <ac:chgData name="Chen, Zhongrui" userId="f3bda36b-1873-4830-8722-8393d2e4d0a9" providerId="ADAL" clId="{D94FD1A1-CA24-5B43-ABB6-B718AAD03F92}" dt="2024-10-20T15:58:47.668" v="25781"/>
          <ac:cxnSpMkLst>
            <pc:docMk/>
            <pc:sldMk cId="0" sldId="276"/>
            <ac:cxnSpMk id="1203" creationId="{248907B3-3A76-7944-BBBC-5AEA1AB7FD89}"/>
          </ac:cxnSpMkLst>
        </pc:cxnChg>
        <pc:cxnChg chg="mod">
          <ac:chgData name="Chen, Zhongrui" userId="f3bda36b-1873-4830-8722-8393d2e4d0a9" providerId="ADAL" clId="{D94FD1A1-CA24-5B43-ABB6-B718AAD03F92}" dt="2024-10-20T15:58:47.668" v="25781"/>
          <ac:cxnSpMkLst>
            <pc:docMk/>
            <pc:sldMk cId="0" sldId="276"/>
            <ac:cxnSpMk id="1204" creationId="{A080D851-1032-C280-D65A-7EF822A6F30F}"/>
          </ac:cxnSpMkLst>
        </pc:cxnChg>
        <pc:cxnChg chg="mod">
          <ac:chgData name="Chen, Zhongrui" userId="f3bda36b-1873-4830-8722-8393d2e4d0a9" providerId="ADAL" clId="{D94FD1A1-CA24-5B43-ABB6-B718AAD03F92}" dt="2024-10-20T15:59:35.428" v="25790"/>
          <ac:cxnSpMkLst>
            <pc:docMk/>
            <pc:sldMk cId="0" sldId="276"/>
            <ac:cxnSpMk id="1216" creationId="{8429D59E-3893-5585-E2DD-888DCEB7F6E9}"/>
          </ac:cxnSpMkLst>
        </pc:cxnChg>
        <pc:cxnChg chg="mod">
          <ac:chgData name="Chen, Zhongrui" userId="f3bda36b-1873-4830-8722-8393d2e4d0a9" providerId="ADAL" clId="{D94FD1A1-CA24-5B43-ABB6-B718AAD03F92}" dt="2024-10-20T15:59:35.428" v="25790"/>
          <ac:cxnSpMkLst>
            <pc:docMk/>
            <pc:sldMk cId="0" sldId="276"/>
            <ac:cxnSpMk id="1217" creationId="{9256C25D-F3B7-7079-DD74-FCC155F01765}"/>
          </ac:cxnSpMkLst>
        </pc:cxnChg>
        <pc:cxnChg chg="mod">
          <ac:chgData name="Chen, Zhongrui" userId="f3bda36b-1873-4830-8722-8393d2e4d0a9" providerId="ADAL" clId="{D94FD1A1-CA24-5B43-ABB6-B718AAD03F92}" dt="2024-10-20T15:59:35.428" v="25790"/>
          <ac:cxnSpMkLst>
            <pc:docMk/>
            <pc:sldMk cId="0" sldId="276"/>
            <ac:cxnSpMk id="1218" creationId="{47C8C9D0-6F6C-2372-3E8B-A54FB8EFE11D}"/>
          </ac:cxnSpMkLst>
        </pc:cxnChg>
        <pc:cxnChg chg="mod">
          <ac:chgData name="Chen, Zhongrui" userId="f3bda36b-1873-4830-8722-8393d2e4d0a9" providerId="ADAL" clId="{D94FD1A1-CA24-5B43-ABB6-B718AAD03F92}" dt="2024-10-20T15:59:35.428" v="25790"/>
          <ac:cxnSpMkLst>
            <pc:docMk/>
            <pc:sldMk cId="0" sldId="276"/>
            <ac:cxnSpMk id="1219" creationId="{A7697891-3BFD-ABEE-B847-6DA76EBFE06B}"/>
          </ac:cxnSpMkLst>
        </pc:cxnChg>
        <pc:cxnChg chg="mod">
          <ac:chgData name="Chen, Zhongrui" userId="f3bda36b-1873-4830-8722-8393d2e4d0a9" providerId="ADAL" clId="{D94FD1A1-CA24-5B43-ABB6-B718AAD03F92}" dt="2024-10-20T15:59:35.428" v="25790"/>
          <ac:cxnSpMkLst>
            <pc:docMk/>
            <pc:sldMk cId="0" sldId="276"/>
            <ac:cxnSpMk id="1225" creationId="{DED6D98F-5E17-73BB-5C69-06605E634062}"/>
          </ac:cxnSpMkLst>
        </pc:cxnChg>
        <pc:cxnChg chg="mod">
          <ac:chgData name="Chen, Zhongrui" userId="f3bda36b-1873-4830-8722-8393d2e4d0a9" providerId="ADAL" clId="{D94FD1A1-CA24-5B43-ABB6-B718AAD03F92}" dt="2024-10-20T15:59:35.428" v="25790"/>
          <ac:cxnSpMkLst>
            <pc:docMk/>
            <pc:sldMk cId="0" sldId="276"/>
            <ac:cxnSpMk id="1226" creationId="{0E5B0641-3CB4-66D4-3A87-808A718FAA96}"/>
          </ac:cxnSpMkLst>
        </pc:cxnChg>
      </pc:sldChg>
      <pc:sldChg chg="addSp modSp mod addAnim delAnim modAnim modNotesTx">
        <pc:chgData name="Chen, Zhongrui" userId="f3bda36b-1873-4830-8722-8393d2e4d0a9" providerId="ADAL" clId="{D94FD1A1-CA24-5B43-ABB6-B718AAD03F92}" dt="2024-10-20T15:37:58.346" v="23931" actId="20577"/>
        <pc:sldMkLst>
          <pc:docMk/>
          <pc:sldMk cId="1389830118" sldId="310"/>
        </pc:sldMkLst>
        <pc:spChg chg="add mod">
          <ac:chgData name="Chen, Zhongrui" userId="f3bda36b-1873-4830-8722-8393d2e4d0a9" providerId="ADAL" clId="{D94FD1A1-CA24-5B43-ABB6-B718AAD03F92}" dt="2024-10-19T21:39:22.221" v="12440" actId="1038"/>
          <ac:spMkLst>
            <pc:docMk/>
            <pc:sldMk cId="1389830118" sldId="310"/>
            <ac:spMk id="2" creationId="{8AC20E80-132C-6ADA-B666-7FC41AA421F8}"/>
          </ac:spMkLst>
        </pc:spChg>
        <pc:spChg chg="add mod">
          <ac:chgData name="Chen, Zhongrui" userId="f3bda36b-1873-4830-8722-8393d2e4d0a9" providerId="ADAL" clId="{D94FD1A1-CA24-5B43-ABB6-B718AAD03F92}" dt="2024-10-19T21:39:22.221" v="12440" actId="1038"/>
          <ac:spMkLst>
            <pc:docMk/>
            <pc:sldMk cId="1389830118" sldId="310"/>
            <ac:spMk id="3" creationId="{244A2E2E-2BD3-2648-64CB-69954302D1A2}"/>
          </ac:spMkLst>
        </pc:spChg>
        <pc:spChg chg="add mod">
          <ac:chgData name="Chen, Zhongrui" userId="f3bda36b-1873-4830-8722-8393d2e4d0a9" providerId="ADAL" clId="{D94FD1A1-CA24-5B43-ABB6-B718AAD03F92}" dt="2024-10-19T21:39:22.221" v="12440" actId="1038"/>
          <ac:spMkLst>
            <pc:docMk/>
            <pc:sldMk cId="1389830118" sldId="310"/>
            <ac:spMk id="4" creationId="{16EA030C-9FAE-B98E-3EC2-70570000AC40}"/>
          </ac:spMkLst>
        </pc:spChg>
        <pc:spChg chg="mod">
          <ac:chgData name="Chen, Zhongrui" userId="f3bda36b-1873-4830-8722-8393d2e4d0a9" providerId="ADAL" clId="{D94FD1A1-CA24-5B43-ABB6-B718AAD03F92}" dt="2024-10-18T20:06:29.614" v="2999" actId="20577"/>
          <ac:spMkLst>
            <pc:docMk/>
            <pc:sldMk cId="1389830118" sldId="310"/>
            <ac:spMk id="6" creationId="{BF30FB13-E3B7-CAD1-208E-C689B4B46B17}"/>
          </ac:spMkLst>
        </pc:spChg>
        <pc:spChg chg="mod">
          <ac:chgData name="Chen, Zhongrui" userId="f3bda36b-1873-4830-8722-8393d2e4d0a9" providerId="ADAL" clId="{D94FD1A1-CA24-5B43-ABB6-B718AAD03F92}" dt="2024-10-19T21:38:25.425" v="12359" actId="20577"/>
          <ac:spMkLst>
            <pc:docMk/>
            <pc:sldMk cId="1389830118" sldId="310"/>
            <ac:spMk id="7" creationId="{CFF70C04-837B-BA7B-EC36-08052A55B6D5}"/>
          </ac:spMkLst>
        </pc:spChg>
        <pc:graphicFrameChg chg="modGraphic">
          <ac:chgData name="Chen, Zhongrui" userId="f3bda36b-1873-4830-8722-8393d2e4d0a9" providerId="ADAL" clId="{D94FD1A1-CA24-5B43-ABB6-B718AAD03F92}" dt="2024-10-17T20:02:58.647" v="2052" actId="20577"/>
          <ac:graphicFrameMkLst>
            <pc:docMk/>
            <pc:sldMk cId="1389830118" sldId="310"/>
            <ac:graphicFrameMk id="2" creationId="{F530F8C0-CE80-BB34-CDF7-A1923CFCD8AB}"/>
          </ac:graphicFrameMkLst>
        </pc:graphicFrameChg>
      </pc:sldChg>
      <pc:sldChg chg="addSp modSp add del mod modAnim modNotesTx">
        <pc:chgData name="Chen, Zhongrui" userId="f3bda36b-1873-4830-8722-8393d2e4d0a9" providerId="ADAL" clId="{D94FD1A1-CA24-5B43-ABB6-B718AAD03F92}" dt="2024-10-19T21:40:08.839" v="12441" actId="2696"/>
        <pc:sldMkLst>
          <pc:docMk/>
          <pc:sldMk cId="2332606100" sldId="314"/>
        </pc:sldMkLst>
        <pc:spChg chg="add mod">
          <ac:chgData name="Chen, Zhongrui" userId="f3bda36b-1873-4830-8722-8393d2e4d0a9" providerId="ADAL" clId="{D94FD1A1-CA24-5B43-ABB6-B718AAD03F92}" dt="2024-10-18T20:56:22.678" v="4033" actId="20577"/>
          <ac:spMkLst>
            <pc:docMk/>
            <pc:sldMk cId="2332606100" sldId="314"/>
            <ac:spMk id="2" creationId="{57472384-80F0-686D-6101-6B1F8892353F}"/>
          </ac:spMkLst>
        </pc:spChg>
        <pc:spChg chg="mod">
          <ac:chgData name="Chen, Zhongrui" userId="f3bda36b-1873-4830-8722-8393d2e4d0a9" providerId="ADAL" clId="{D94FD1A1-CA24-5B43-ABB6-B718AAD03F92}" dt="2024-10-18T20:55:55.418" v="3974" actId="1076"/>
          <ac:spMkLst>
            <pc:docMk/>
            <pc:sldMk cId="2332606100" sldId="314"/>
            <ac:spMk id="4" creationId="{34D2CEA0-0E6A-A4A9-0D98-047ED2D0B60F}"/>
          </ac:spMkLst>
        </pc:spChg>
        <pc:graphicFrameChg chg="modGraphic">
          <ac:chgData name="Chen, Zhongrui" userId="f3bda36b-1873-4830-8722-8393d2e4d0a9" providerId="ADAL" clId="{D94FD1A1-CA24-5B43-ABB6-B718AAD03F92}" dt="2024-10-17T20:03:02.471" v="2061" actId="20577"/>
          <ac:graphicFrameMkLst>
            <pc:docMk/>
            <pc:sldMk cId="2332606100" sldId="314"/>
            <ac:graphicFrameMk id="3" creationId="{27FCEF3B-390E-2558-3076-EB88252F506C}"/>
          </ac:graphicFrameMkLst>
        </pc:graphicFrameChg>
      </pc:sldChg>
      <pc:sldChg chg="modNotesTx">
        <pc:chgData name="Chen, Zhongrui" userId="f3bda36b-1873-4830-8722-8393d2e4d0a9" providerId="ADAL" clId="{D94FD1A1-CA24-5B43-ABB6-B718AAD03F92}" dt="2024-10-21T04:35:20.110" v="25973" actId="20577"/>
        <pc:sldMkLst>
          <pc:docMk/>
          <pc:sldMk cId="0" sldId="317"/>
        </pc:sldMkLst>
      </pc:sldChg>
      <pc:sldChg chg="delSp modSp mod delAnim modAnim modNotesTx">
        <pc:chgData name="Chen, Zhongrui" userId="f3bda36b-1873-4830-8722-8393d2e4d0a9" providerId="ADAL" clId="{D94FD1A1-CA24-5B43-ABB6-B718AAD03F92}" dt="2024-10-19T21:21:32.802" v="9997" actId="20577"/>
        <pc:sldMkLst>
          <pc:docMk/>
          <pc:sldMk cId="3598440195" sldId="320"/>
        </pc:sldMkLst>
        <pc:spChg chg="mod">
          <ac:chgData name="Chen, Zhongrui" userId="f3bda36b-1873-4830-8722-8393d2e4d0a9" providerId="ADAL" clId="{D94FD1A1-CA24-5B43-ABB6-B718AAD03F92}" dt="2024-10-18T18:02:59.720" v="2854" actId="20577"/>
          <ac:spMkLst>
            <pc:docMk/>
            <pc:sldMk cId="3598440195" sldId="320"/>
            <ac:spMk id="24" creationId="{EC1EF87A-CAE5-6602-AA49-26C07B5C8540}"/>
          </ac:spMkLst>
        </pc:spChg>
        <pc:spChg chg="del">
          <ac:chgData name="Chen, Zhongrui" userId="f3bda36b-1873-4830-8722-8393d2e4d0a9" providerId="ADAL" clId="{D94FD1A1-CA24-5B43-ABB6-B718AAD03F92}" dt="2024-10-18T20:45:58.447" v="3244" actId="21"/>
          <ac:spMkLst>
            <pc:docMk/>
            <pc:sldMk cId="3598440195" sldId="320"/>
            <ac:spMk id="60" creationId="{741856C2-873B-4E70-0DFD-47C278D68D07}"/>
          </ac:spMkLst>
        </pc:spChg>
        <pc:spChg chg="mod">
          <ac:chgData name="Chen, Zhongrui" userId="f3bda36b-1873-4830-8722-8393d2e4d0a9" providerId="ADAL" clId="{D94FD1A1-CA24-5B43-ABB6-B718AAD03F92}" dt="2024-10-17T21:06:55.840" v="2798" actId="20577"/>
          <ac:spMkLst>
            <pc:docMk/>
            <pc:sldMk cId="3598440195" sldId="320"/>
            <ac:spMk id="61" creationId="{4462825D-ADB7-E2FE-533D-9F10165E0905}"/>
          </ac:spMkLst>
        </pc:spChg>
      </pc:sldChg>
      <pc:sldChg chg="modSp mod modNotesTx">
        <pc:chgData name="Chen, Zhongrui" userId="f3bda36b-1873-4830-8722-8393d2e4d0a9" providerId="ADAL" clId="{D94FD1A1-CA24-5B43-ABB6-B718AAD03F92}" dt="2024-10-20T15:46:59.130" v="24305" actId="20577"/>
        <pc:sldMkLst>
          <pc:docMk/>
          <pc:sldMk cId="1190757532" sldId="327"/>
        </pc:sldMkLst>
        <pc:spChg chg="mod">
          <ac:chgData name="Chen, Zhongrui" userId="f3bda36b-1873-4830-8722-8393d2e4d0a9" providerId="ADAL" clId="{D94FD1A1-CA24-5B43-ABB6-B718AAD03F92}" dt="2024-10-18T21:03:06.357" v="4365" actId="1037"/>
          <ac:spMkLst>
            <pc:docMk/>
            <pc:sldMk cId="1190757532" sldId="327"/>
            <ac:spMk id="949" creationId="{4F93B26E-B419-941F-62A0-3A7B18572B0E}"/>
          </ac:spMkLst>
        </pc:spChg>
        <pc:grpChg chg="mod">
          <ac:chgData name="Chen, Zhongrui" userId="f3bda36b-1873-4830-8722-8393d2e4d0a9" providerId="ADAL" clId="{D94FD1A1-CA24-5B43-ABB6-B718AAD03F92}" dt="2024-10-18T21:02:56.578" v="4337" actId="20577"/>
          <ac:grpSpMkLst>
            <pc:docMk/>
            <pc:sldMk cId="1190757532" sldId="327"/>
            <ac:grpSpMk id="957" creationId="{0081C357-1A1F-8329-A61F-8EEF0936FB8F}"/>
          </ac:grpSpMkLst>
        </pc:grpChg>
        <pc:cxnChg chg="mod">
          <ac:chgData name="Chen, Zhongrui" userId="f3bda36b-1873-4830-8722-8393d2e4d0a9" providerId="ADAL" clId="{D94FD1A1-CA24-5B43-ABB6-B718AAD03F92}" dt="2024-10-18T21:02:56.578" v="4337" actId="20577"/>
          <ac:cxnSpMkLst>
            <pc:docMk/>
            <pc:sldMk cId="1190757532" sldId="327"/>
            <ac:cxnSpMk id="953" creationId="{E2FA10AA-31A4-3378-5769-E21B9AFF4B4B}"/>
          </ac:cxnSpMkLst>
        </pc:cxnChg>
        <pc:cxnChg chg="mod">
          <ac:chgData name="Chen, Zhongrui" userId="f3bda36b-1873-4830-8722-8393d2e4d0a9" providerId="ADAL" clId="{D94FD1A1-CA24-5B43-ABB6-B718AAD03F92}" dt="2024-10-18T21:02:56.578" v="4337" actId="20577"/>
          <ac:cxnSpMkLst>
            <pc:docMk/>
            <pc:sldMk cId="1190757532" sldId="327"/>
            <ac:cxnSpMk id="955" creationId="{F41AE334-2376-0167-7D94-050D36811862}"/>
          </ac:cxnSpMkLst>
        </pc:cxnChg>
      </pc:sldChg>
      <pc:sldChg chg="addSp delSp modSp mod modAnim modNotesTx">
        <pc:chgData name="Chen, Zhongrui" userId="f3bda36b-1873-4830-8722-8393d2e4d0a9" providerId="ADAL" clId="{D94FD1A1-CA24-5B43-ABB6-B718AAD03F92}" dt="2024-10-20T04:36:36.371" v="22984" actId="1036"/>
        <pc:sldMkLst>
          <pc:docMk/>
          <pc:sldMk cId="2378047030" sldId="331"/>
        </pc:sldMkLst>
        <pc:spChg chg="mod">
          <ac:chgData name="Chen, Zhongrui" userId="f3bda36b-1873-4830-8722-8393d2e4d0a9" providerId="ADAL" clId="{D94FD1A1-CA24-5B43-ABB6-B718AAD03F92}" dt="2024-10-20T04:36:27.582" v="22975" actId="1076"/>
          <ac:spMkLst>
            <pc:docMk/>
            <pc:sldMk cId="2378047030" sldId="331"/>
            <ac:spMk id="570" creationId="{3DD36A59-E325-596A-2D48-A9370803F619}"/>
          </ac:spMkLst>
        </pc:spChg>
        <pc:spChg chg="mod">
          <ac:chgData name="Chen, Zhongrui" userId="f3bda36b-1873-4830-8722-8393d2e4d0a9" providerId="ADAL" clId="{D94FD1A1-CA24-5B43-ABB6-B718AAD03F92}" dt="2024-10-20T04:36:30.310" v="22976" actId="255"/>
          <ac:spMkLst>
            <pc:docMk/>
            <pc:sldMk cId="2378047030" sldId="331"/>
            <ac:spMk id="572" creationId="{CA36FE3F-289E-1008-F861-09A032C9D727}"/>
          </ac:spMkLst>
        </pc:spChg>
        <pc:spChg chg="mod">
          <ac:chgData name="Chen, Zhongrui" userId="f3bda36b-1873-4830-8722-8393d2e4d0a9" providerId="ADAL" clId="{D94FD1A1-CA24-5B43-ABB6-B718AAD03F92}" dt="2024-10-20T04:36:36.371" v="22984" actId="1036"/>
          <ac:spMkLst>
            <pc:docMk/>
            <pc:sldMk cId="2378047030" sldId="331"/>
            <ac:spMk id="574" creationId="{9CECCED4-3B83-7BC7-257D-B537AE880F86}"/>
          </ac:spMkLst>
        </pc:spChg>
        <pc:spChg chg="mod">
          <ac:chgData name="Chen, Zhongrui" userId="f3bda36b-1873-4830-8722-8393d2e4d0a9" providerId="ADAL" clId="{D94FD1A1-CA24-5B43-ABB6-B718AAD03F92}" dt="2024-10-20T04:36:36.371" v="22984" actId="1036"/>
          <ac:spMkLst>
            <pc:docMk/>
            <pc:sldMk cId="2378047030" sldId="331"/>
            <ac:spMk id="575" creationId="{21468418-7CE5-4181-7F8C-8F658AC8FCC8}"/>
          </ac:spMkLst>
        </pc:spChg>
        <pc:grpChg chg="add mod">
          <ac:chgData name="Chen, Zhongrui" userId="f3bda36b-1873-4830-8722-8393d2e4d0a9" providerId="ADAL" clId="{D94FD1A1-CA24-5B43-ABB6-B718AAD03F92}" dt="2024-10-17T20:22:06.032" v="2632" actId="164"/>
          <ac:grpSpMkLst>
            <pc:docMk/>
            <pc:sldMk cId="2378047030" sldId="331"/>
            <ac:grpSpMk id="2" creationId="{79406DA8-55F6-362A-8B40-6816D5E5285D}"/>
          </ac:grpSpMkLst>
        </pc:grpChg>
        <pc:grpChg chg="del">
          <ac:chgData name="Chen, Zhongrui" userId="f3bda36b-1873-4830-8722-8393d2e4d0a9" providerId="ADAL" clId="{D94FD1A1-CA24-5B43-ABB6-B718AAD03F92}" dt="2024-10-17T20:21:59.501" v="2631" actId="165"/>
          <ac:grpSpMkLst>
            <pc:docMk/>
            <pc:sldMk cId="2378047030" sldId="331"/>
            <ac:grpSpMk id="12" creationId="{A20D091A-DB10-77B4-C773-6C7786F780CD}"/>
          </ac:grpSpMkLst>
        </pc:grpChg>
        <pc:picChg chg="mod topLvl">
          <ac:chgData name="Chen, Zhongrui" userId="f3bda36b-1873-4830-8722-8393d2e4d0a9" providerId="ADAL" clId="{D94FD1A1-CA24-5B43-ABB6-B718AAD03F92}" dt="2024-10-17T20:21:59.501" v="2631" actId="165"/>
          <ac:picMkLst>
            <pc:docMk/>
            <pc:sldMk cId="2378047030" sldId="331"/>
            <ac:picMk id="3" creationId="{7BEE83DB-C1D4-BB95-1920-6FA0DBD91BB0}"/>
          </ac:picMkLst>
        </pc:picChg>
        <pc:picChg chg="mod topLvl">
          <ac:chgData name="Chen, Zhongrui" userId="f3bda36b-1873-4830-8722-8393d2e4d0a9" providerId="ADAL" clId="{D94FD1A1-CA24-5B43-ABB6-B718AAD03F92}" dt="2024-10-17T20:22:06.032" v="2632" actId="164"/>
          <ac:picMkLst>
            <pc:docMk/>
            <pc:sldMk cId="2378047030" sldId="331"/>
            <ac:picMk id="8" creationId="{99250644-A10C-9EE8-B892-8971DF6A6BFC}"/>
          </ac:picMkLst>
        </pc:picChg>
        <pc:picChg chg="mod topLvl">
          <ac:chgData name="Chen, Zhongrui" userId="f3bda36b-1873-4830-8722-8393d2e4d0a9" providerId="ADAL" clId="{D94FD1A1-CA24-5B43-ABB6-B718AAD03F92}" dt="2024-10-17T20:22:06.032" v="2632" actId="164"/>
          <ac:picMkLst>
            <pc:docMk/>
            <pc:sldMk cId="2378047030" sldId="331"/>
            <ac:picMk id="9" creationId="{D93166D2-A6B0-D215-C960-00755C738EB0}"/>
          </ac:picMkLst>
        </pc:picChg>
      </pc:sldChg>
      <pc:sldChg chg="addSp delSp modSp mod delAnim modAnim modNotesTx">
        <pc:chgData name="Chen, Zhongrui" userId="f3bda36b-1873-4830-8722-8393d2e4d0a9" providerId="ADAL" clId="{D94FD1A1-CA24-5B43-ABB6-B718AAD03F92}" dt="2024-10-20T15:54:39.463" v="25333" actId="20577"/>
        <pc:sldMkLst>
          <pc:docMk/>
          <pc:sldMk cId="2336063385" sldId="332"/>
        </pc:sldMkLst>
        <pc:spChg chg="mod">
          <ac:chgData name="Chen, Zhongrui" userId="f3bda36b-1873-4830-8722-8393d2e4d0a9" providerId="ADAL" clId="{D94FD1A1-CA24-5B43-ABB6-B718AAD03F92}" dt="2024-10-17T18:10:18.669" v="1174"/>
          <ac:spMkLst>
            <pc:docMk/>
            <pc:sldMk cId="2336063385" sldId="332"/>
            <ac:spMk id="5" creationId="{B38D91BD-E66A-A8AF-B3F7-30B0AA1B4B93}"/>
          </ac:spMkLst>
        </pc:spChg>
        <pc:spChg chg="mod">
          <ac:chgData name="Chen, Zhongrui" userId="f3bda36b-1873-4830-8722-8393d2e4d0a9" providerId="ADAL" clId="{D94FD1A1-CA24-5B43-ABB6-B718AAD03F92}" dt="2024-10-17T18:10:18.669" v="1174"/>
          <ac:spMkLst>
            <pc:docMk/>
            <pc:sldMk cId="2336063385" sldId="332"/>
            <ac:spMk id="6" creationId="{0D357ED3-E089-DC6B-EC1E-37249886D5B1}"/>
          </ac:spMkLst>
        </pc:spChg>
        <pc:spChg chg="mod">
          <ac:chgData name="Chen, Zhongrui" userId="f3bda36b-1873-4830-8722-8393d2e4d0a9" providerId="ADAL" clId="{D94FD1A1-CA24-5B43-ABB6-B718AAD03F92}" dt="2024-10-17T18:10:18.669" v="1174"/>
          <ac:spMkLst>
            <pc:docMk/>
            <pc:sldMk cId="2336063385" sldId="332"/>
            <ac:spMk id="10" creationId="{620BFF73-9E71-832A-FEAC-901F67B263E9}"/>
          </ac:spMkLst>
        </pc:spChg>
        <pc:spChg chg="mod">
          <ac:chgData name="Chen, Zhongrui" userId="f3bda36b-1873-4830-8722-8393d2e4d0a9" providerId="ADAL" clId="{D94FD1A1-CA24-5B43-ABB6-B718AAD03F92}" dt="2024-10-17T18:10:18.669" v="1174"/>
          <ac:spMkLst>
            <pc:docMk/>
            <pc:sldMk cId="2336063385" sldId="332"/>
            <ac:spMk id="11" creationId="{031ECB9C-1FCE-2665-F52D-87F73FFBB13F}"/>
          </ac:spMkLst>
        </pc:spChg>
        <pc:spChg chg="mod">
          <ac:chgData name="Chen, Zhongrui" userId="f3bda36b-1873-4830-8722-8393d2e4d0a9" providerId="ADAL" clId="{D94FD1A1-CA24-5B43-ABB6-B718AAD03F92}" dt="2024-10-16T16:54:27.051" v="18" actId="20577"/>
          <ac:spMkLst>
            <pc:docMk/>
            <pc:sldMk cId="2336063385" sldId="332"/>
            <ac:spMk id="16" creationId="{5263D460-78F3-6976-8DD6-2139F69EA04D}"/>
          </ac:spMkLst>
        </pc:spChg>
        <pc:spChg chg="mod">
          <ac:chgData name="Chen, Zhongrui" userId="f3bda36b-1873-4830-8722-8393d2e4d0a9" providerId="ADAL" clId="{D94FD1A1-CA24-5B43-ABB6-B718AAD03F92}" dt="2024-10-16T16:54:30.028" v="24" actId="20577"/>
          <ac:spMkLst>
            <pc:docMk/>
            <pc:sldMk cId="2336063385" sldId="332"/>
            <ac:spMk id="17" creationId="{6DC83D04-D4BF-3875-9056-E0242B3408F8}"/>
          </ac:spMkLst>
        </pc:spChg>
        <pc:spChg chg="mod">
          <ac:chgData name="Chen, Zhongrui" userId="f3bda36b-1873-4830-8722-8393d2e4d0a9" providerId="ADAL" clId="{D94FD1A1-CA24-5B43-ABB6-B718AAD03F92}" dt="2024-10-17T18:11:33.930" v="1210" actId="1076"/>
          <ac:spMkLst>
            <pc:docMk/>
            <pc:sldMk cId="2336063385" sldId="332"/>
            <ac:spMk id="20" creationId="{1153F3CF-D8CE-0AEE-4F7E-984B0906EA10}"/>
          </ac:spMkLst>
        </pc:spChg>
        <pc:spChg chg="mod">
          <ac:chgData name="Chen, Zhongrui" userId="f3bda36b-1873-4830-8722-8393d2e4d0a9" providerId="ADAL" clId="{D94FD1A1-CA24-5B43-ABB6-B718AAD03F92}" dt="2024-10-17T18:10:41.107" v="1181" actId="14100"/>
          <ac:spMkLst>
            <pc:docMk/>
            <pc:sldMk cId="2336063385" sldId="332"/>
            <ac:spMk id="21" creationId="{B95DEBA5-BA4A-23E2-F0A4-EC77A9C2DECE}"/>
          </ac:spMkLst>
        </pc:spChg>
        <pc:spChg chg="mod">
          <ac:chgData name="Chen, Zhongrui" userId="f3bda36b-1873-4830-8722-8393d2e4d0a9" providerId="ADAL" clId="{D94FD1A1-CA24-5B43-ABB6-B718AAD03F92}" dt="2024-10-17T18:10:18.669" v="1174"/>
          <ac:spMkLst>
            <pc:docMk/>
            <pc:sldMk cId="2336063385" sldId="332"/>
            <ac:spMk id="22" creationId="{1555EE05-1CD7-7C85-34DD-A240F4758036}"/>
          </ac:spMkLst>
        </pc:spChg>
        <pc:spChg chg="mod">
          <ac:chgData name="Chen, Zhongrui" userId="f3bda36b-1873-4830-8722-8393d2e4d0a9" providerId="ADAL" clId="{D94FD1A1-CA24-5B43-ABB6-B718AAD03F92}" dt="2024-10-17T18:10:18.669" v="1174"/>
          <ac:spMkLst>
            <pc:docMk/>
            <pc:sldMk cId="2336063385" sldId="332"/>
            <ac:spMk id="23" creationId="{C174B7D2-D8FB-D24D-BC38-40FDEE515FD0}"/>
          </ac:spMkLst>
        </pc:spChg>
        <pc:spChg chg="mod">
          <ac:chgData name="Chen, Zhongrui" userId="f3bda36b-1873-4830-8722-8393d2e4d0a9" providerId="ADAL" clId="{D94FD1A1-CA24-5B43-ABB6-B718AAD03F92}" dt="2024-10-20T01:40:51.754" v="22405" actId="1076"/>
          <ac:spMkLst>
            <pc:docMk/>
            <pc:sldMk cId="2336063385" sldId="332"/>
            <ac:spMk id="24" creationId="{7559F9C6-D8F7-8039-AFE9-23B625511419}"/>
          </ac:spMkLst>
        </pc:spChg>
        <pc:spChg chg="mod">
          <ac:chgData name="Chen, Zhongrui" userId="f3bda36b-1873-4830-8722-8393d2e4d0a9" providerId="ADAL" clId="{D94FD1A1-CA24-5B43-ABB6-B718AAD03F92}" dt="2024-10-17T18:10:18.669" v="1174"/>
          <ac:spMkLst>
            <pc:docMk/>
            <pc:sldMk cId="2336063385" sldId="332"/>
            <ac:spMk id="28" creationId="{D94975F8-A1F7-56EA-47C0-4CC8A602C3DF}"/>
          </ac:spMkLst>
        </pc:spChg>
        <pc:spChg chg="mod">
          <ac:chgData name="Chen, Zhongrui" userId="f3bda36b-1873-4830-8722-8393d2e4d0a9" providerId="ADAL" clId="{D94FD1A1-CA24-5B43-ABB6-B718AAD03F92}" dt="2024-10-17T18:10:18.669" v="1174"/>
          <ac:spMkLst>
            <pc:docMk/>
            <pc:sldMk cId="2336063385" sldId="332"/>
            <ac:spMk id="29" creationId="{67183A34-5EB6-3E58-0318-D23ABEADB86E}"/>
          </ac:spMkLst>
        </pc:spChg>
        <pc:spChg chg="mod">
          <ac:chgData name="Chen, Zhongrui" userId="f3bda36b-1873-4830-8722-8393d2e4d0a9" providerId="ADAL" clId="{D94FD1A1-CA24-5B43-ABB6-B718AAD03F92}" dt="2024-10-17T18:10:18.669" v="1174"/>
          <ac:spMkLst>
            <pc:docMk/>
            <pc:sldMk cId="2336063385" sldId="332"/>
            <ac:spMk id="30" creationId="{16CDB98F-2A0E-6DA2-B8CB-2F52FAEF0920}"/>
          </ac:spMkLst>
        </pc:spChg>
        <pc:spChg chg="mod">
          <ac:chgData name="Chen, Zhongrui" userId="f3bda36b-1873-4830-8722-8393d2e4d0a9" providerId="ADAL" clId="{D94FD1A1-CA24-5B43-ABB6-B718AAD03F92}" dt="2024-10-17T18:10:18.669" v="1174"/>
          <ac:spMkLst>
            <pc:docMk/>
            <pc:sldMk cId="2336063385" sldId="332"/>
            <ac:spMk id="31" creationId="{2FDFCFDC-3AE1-1F10-258B-A1CC975771BD}"/>
          </ac:spMkLst>
        </pc:spChg>
        <pc:spChg chg="mod">
          <ac:chgData name="Chen, Zhongrui" userId="f3bda36b-1873-4830-8722-8393d2e4d0a9" providerId="ADAL" clId="{D94FD1A1-CA24-5B43-ABB6-B718AAD03F92}" dt="2024-10-17T18:10:18.669" v="1174"/>
          <ac:spMkLst>
            <pc:docMk/>
            <pc:sldMk cId="2336063385" sldId="332"/>
            <ac:spMk id="32" creationId="{56A6FBBC-ACDE-A99E-D2EC-CD218BC61D66}"/>
          </ac:spMkLst>
        </pc:spChg>
        <pc:spChg chg="mod">
          <ac:chgData name="Chen, Zhongrui" userId="f3bda36b-1873-4830-8722-8393d2e4d0a9" providerId="ADAL" clId="{D94FD1A1-CA24-5B43-ABB6-B718AAD03F92}" dt="2024-10-17T18:10:18.669" v="1174"/>
          <ac:spMkLst>
            <pc:docMk/>
            <pc:sldMk cId="2336063385" sldId="332"/>
            <ac:spMk id="33" creationId="{CEAB4136-D9C2-E36E-E08E-A617B04F8A62}"/>
          </ac:spMkLst>
        </pc:spChg>
        <pc:spChg chg="mod">
          <ac:chgData name="Chen, Zhongrui" userId="f3bda36b-1873-4830-8722-8393d2e4d0a9" providerId="ADAL" clId="{D94FD1A1-CA24-5B43-ABB6-B718AAD03F92}" dt="2024-10-17T18:10:18.669" v="1174"/>
          <ac:spMkLst>
            <pc:docMk/>
            <pc:sldMk cId="2336063385" sldId="332"/>
            <ac:spMk id="34" creationId="{C6ABABDE-CD9E-9D5F-C70F-6E4027C6EFA1}"/>
          </ac:spMkLst>
        </pc:spChg>
        <pc:spChg chg="mod">
          <ac:chgData name="Chen, Zhongrui" userId="f3bda36b-1873-4830-8722-8393d2e4d0a9" providerId="ADAL" clId="{D94FD1A1-CA24-5B43-ABB6-B718AAD03F92}" dt="2024-10-17T18:10:18.669" v="1174"/>
          <ac:spMkLst>
            <pc:docMk/>
            <pc:sldMk cId="2336063385" sldId="332"/>
            <ac:spMk id="35" creationId="{08E48329-3C89-6347-75DA-30453760AF22}"/>
          </ac:spMkLst>
        </pc:spChg>
        <pc:spChg chg="mod">
          <ac:chgData name="Chen, Zhongrui" userId="f3bda36b-1873-4830-8722-8393d2e4d0a9" providerId="ADAL" clId="{D94FD1A1-CA24-5B43-ABB6-B718AAD03F92}" dt="2024-10-17T18:10:18.669" v="1174"/>
          <ac:spMkLst>
            <pc:docMk/>
            <pc:sldMk cId="2336063385" sldId="332"/>
            <ac:spMk id="36" creationId="{C696DF27-FF44-B6A7-F865-86BC87435CF6}"/>
          </ac:spMkLst>
        </pc:spChg>
        <pc:spChg chg="mod">
          <ac:chgData name="Chen, Zhongrui" userId="f3bda36b-1873-4830-8722-8393d2e4d0a9" providerId="ADAL" clId="{D94FD1A1-CA24-5B43-ABB6-B718AAD03F92}" dt="2024-10-17T18:10:18.669" v="1174"/>
          <ac:spMkLst>
            <pc:docMk/>
            <pc:sldMk cId="2336063385" sldId="332"/>
            <ac:spMk id="37" creationId="{19F0A1B3-B9F7-B0D0-B13C-19486A43FD71}"/>
          </ac:spMkLst>
        </pc:spChg>
        <pc:spChg chg="mod">
          <ac:chgData name="Chen, Zhongrui" userId="f3bda36b-1873-4830-8722-8393d2e4d0a9" providerId="ADAL" clId="{D94FD1A1-CA24-5B43-ABB6-B718AAD03F92}" dt="2024-10-17T18:10:18.669" v="1174"/>
          <ac:spMkLst>
            <pc:docMk/>
            <pc:sldMk cId="2336063385" sldId="332"/>
            <ac:spMk id="38" creationId="{8A6A09BB-899E-03EA-3FCB-184F39707C0C}"/>
          </ac:spMkLst>
        </pc:spChg>
        <pc:spChg chg="mod">
          <ac:chgData name="Chen, Zhongrui" userId="f3bda36b-1873-4830-8722-8393d2e4d0a9" providerId="ADAL" clId="{D94FD1A1-CA24-5B43-ABB6-B718AAD03F92}" dt="2024-10-17T18:10:18.669" v="1174"/>
          <ac:spMkLst>
            <pc:docMk/>
            <pc:sldMk cId="2336063385" sldId="332"/>
            <ac:spMk id="39" creationId="{33AF9FC9-976E-7A56-9BA4-FCDC7CB63160}"/>
          </ac:spMkLst>
        </pc:spChg>
        <pc:spChg chg="mod">
          <ac:chgData name="Chen, Zhongrui" userId="f3bda36b-1873-4830-8722-8393d2e4d0a9" providerId="ADAL" clId="{D94FD1A1-CA24-5B43-ABB6-B718AAD03F92}" dt="2024-10-17T18:10:18.669" v="1174"/>
          <ac:spMkLst>
            <pc:docMk/>
            <pc:sldMk cId="2336063385" sldId="332"/>
            <ac:spMk id="40" creationId="{D7A700E0-25A0-8E30-6405-D377957F39E3}"/>
          </ac:spMkLst>
        </pc:spChg>
        <pc:spChg chg="mod">
          <ac:chgData name="Chen, Zhongrui" userId="f3bda36b-1873-4830-8722-8393d2e4d0a9" providerId="ADAL" clId="{D94FD1A1-CA24-5B43-ABB6-B718AAD03F92}" dt="2024-10-17T18:10:18.669" v="1174"/>
          <ac:spMkLst>
            <pc:docMk/>
            <pc:sldMk cId="2336063385" sldId="332"/>
            <ac:spMk id="42" creationId="{D2F6A05D-F4C0-38D6-6948-8AA20B42A8AE}"/>
          </ac:spMkLst>
        </pc:spChg>
        <pc:spChg chg="mod">
          <ac:chgData name="Chen, Zhongrui" userId="f3bda36b-1873-4830-8722-8393d2e4d0a9" providerId="ADAL" clId="{D94FD1A1-CA24-5B43-ABB6-B718AAD03F92}" dt="2024-10-17T18:10:18.669" v="1174"/>
          <ac:spMkLst>
            <pc:docMk/>
            <pc:sldMk cId="2336063385" sldId="332"/>
            <ac:spMk id="43" creationId="{04E322B5-9704-EEF2-2B38-24AFCE9D845E}"/>
          </ac:spMkLst>
        </pc:spChg>
        <pc:spChg chg="mod">
          <ac:chgData name="Chen, Zhongrui" userId="f3bda36b-1873-4830-8722-8393d2e4d0a9" providerId="ADAL" clId="{D94FD1A1-CA24-5B43-ABB6-B718AAD03F92}" dt="2024-10-17T18:10:18.669" v="1174"/>
          <ac:spMkLst>
            <pc:docMk/>
            <pc:sldMk cId="2336063385" sldId="332"/>
            <ac:spMk id="45" creationId="{5102F5F0-6834-ADEB-25A5-82F0570E373E}"/>
          </ac:spMkLst>
        </pc:spChg>
        <pc:spChg chg="mod">
          <ac:chgData name="Chen, Zhongrui" userId="f3bda36b-1873-4830-8722-8393d2e4d0a9" providerId="ADAL" clId="{D94FD1A1-CA24-5B43-ABB6-B718AAD03F92}" dt="2024-10-17T18:10:18.669" v="1174"/>
          <ac:spMkLst>
            <pc:docMk/>
            <pc:sldMk cId="2336063385" sldId="332"/>
            <ac:spMk id="46" creationId="{6CFE528E-C140-6183-83C0-BB1BC9AE1B15}"/>
          </ac:spMkLst>
        </pc:spChg>
        <pc:spChg chg="mod">
          <ac:chgData name="Chen, Zhongrui" userId="f3bda36b-1873-4830-8722-8393d2e4d0a9" providerId="ADAL" clId="{D94FD1A1-CA24-5B43-ABB6-B718AAD03F92}" dt="2024-10-17T18:11:57.153" v="1214"/>
          <ac:spMkLst>
            <pc:docMk/>
            <pc:sldMk cId="2336063385" sldId="332"/>
            <ac:spMk id="48" creationId="{A2DE4259-E11B-F609-C8B2-F6EBA7ED6FED}"/>
          </ac:spMkLst>
        </pc:spChg>
        <pc:spChg chg="mod">
          <ac:chgData name="Chen, Zhongrui" userId="f3bda36b-1873-4830-8722-8393d2e4d0a9" providerId="ADAL" clId="{D94FD1A1-CA24-5B43-ABB6-B718AAD03F92}" dt="2024-10-17T18:11:57.153" v="1214"/>
          <ac:spMkLst>
            <pc:docMk/>
            <pc:sldMk cId="2336063385" sldId="332"/>
            <ac:spMk id="49" creationId="{D4C3409E-20E1-BB6E-B682-D64148593D89}"/>
          </ac:spMkLst>
        </pc:spChg>
        <pc:spChg chg="mod topLvl">
          <ac:chgData name="Chen, Zhongrui" userId="f3bda36b-1873-4830-8722-8393d2e4d0a9" providerId="ADAL" clId="{D94FD1A1-CA24-5B43-ABB6-B718AAD03F92}" dt="2024-10-20T01:41:17.819" v="22407" actId="164"/>
          <ac:spMkLst>
            <pc:docMk/>
            <pc:sldMk cId="2336063385" sldId="332"/>
            <ac:spMk id="53" creationId="{E0EF14E6-EA36-672E-C382-C572662BF3E1}"/>
          </ac:spMkLst>
        </pc:spChg>
        <pc:spChg chg="mod topLvl">
          <ac:chgData name="Chen, Zhongrui" userId="f3bda36b-1873-4830-8722-8393d2e4d0a9" providerId="ADAL" clId="{D94FD1A1-CA24-5B43-ABB6-B718AAD03F92}" dt="2024-10-20T01:41:17.819" v="22407" actId="164"/>
          <ac:spMkLst>
            <pc:docMk/>
            <pc:sldMk cId="2336063385" sldId="332"/>
            <ac:spMk id="54" creationId="{654AEED9-4F6A-E808-6086-FF7BC85EEF7F}"/>
          </ac:spMkLst>
        </pc:spChg>
        <pc:spChg chg="mod topLvl">
          <ac:chgData name="Chen, Zhongrui" userId="f3bda36b-1873-4830-8722-8393d2e4d0a9" providerId="ADAL" clId="{D94FD1A1-CA24-5B43-ABB6-B718AAD03F92}" dt="2024-10-20T01:41:17.819" v="22407" actId="164"/>
          <ac:spMkLst>
            <pc:docMk/>
            <pc:sldMk cId="2336063385" sldId="332"/>
            <ac:spMk id="61" creationId="{BB48B5B4-07C2-2186-D983-B43B738C9F9A}"/>
          </ac:spMkLst>
        </pc:spChg>
        <pc:spChg chg="mod topLvl">
          <ac:chgData name="Chen, Zhongrui" userId="f3bda36b-1873-4830-8722-8393d2e4d0a9" providerId="ADAL" clId="{D94FD1A1-CA24-5B43-ABB6-B718AAD03F92}" dt="2024-10-20T01:41:17.819" v="22407" actId="164"/>
          <ac:spMkLst>
            <pc:docMk/>
            <pc:sldMk cId="2336063385" sldId="332"/>
            <ac:spMk id="62" creationId="{A901828A-6F8B-F51B-C2D9-F0A882470A1D}"/>
          </ac:spMkLst>
        </pc:spChg>
        <pc:spChg chg="mod topLvl">
          <ac:chgData name="Chen, Zhongrui" userId="f3bda36b-1873-4830-8722-8393d2e4d0a9" providerId="ADAL" clId="{D94FD1A1-CA24-5B43-ABB6-B718AAD03F92}" dt="2024-10-20T01:41:17.819" v="22407" actId="164"/>
          <ac:spMkLst>
            <pc:docMk/>
            <pc:sldMk cId="2336063385" sldId="332"/>
            <ac:spMk id="63" creationId="{CA74020F-921B-A1BF-C193-1F7F27FDA9F6}"/>
          </ac:spMkLst>
        </pc:spChg>
        <pc:spChg chg="mod topLvl">
          <ac:chgData name="Chen, Zhongrui" userId="f3bda36b-1873-4830-8722-8393d2e4d0a9" providerId="ADAL" clId="{D94FD1A1-CA24-5B43-ABB6-B718AAD03F92}" dt="2024-10-20T01:41:17.819" v="22407" actId="164"/>
          <ac:spMkLst>
            <pc:docMk/>
            <pc:sldMk cId="2336063385" sldId="332"/>
            <ac:spMk id="836" creationId="{51DE78D2-00DD-4202-8A8B-27AE7892044E}"/>
          </ac:spMkLst>
        </pc:spChg>
        <pc:spChg chg="mod topLvl">
          <ac:chgData name="Chen, Zhongrui" userId="f3bda36b-1873-4830-8722-8393d2e4d0a9" providerId="ADAL" clId="{D94FD1A1-CA24-5B43-ABB6-B718AAD03F92}" dt="2024-10-20T01:41:17.819" v="22407" actId="164"/>
          <ac:spMkLst>
            <pc:docMk/>
            <pc:sldMk cId="2336063385" sldId="332"/>
            <ac:spMk id="837" creationId="{655AC1C9-D7FA-EDF0-E153-41BBD63848BE}"/>
          </ac:spMkLst>
        </pc:spChg>
        <pc:spChg chg="mod topLvl">
          <ac:chgData name="Chen, Zhongrui" userId="f3bda36b-1873-4830-8722-8393d2e4d0a9" providerId="ADAL" clId="{D94FD1A1-CA24-5B43-ABB6-B718AAD03F92}" dt="2024-10-20T01:41:17.819" v="22407" actId="164"/>
          <ac:spMkLst>
            <pc:docMk/>
            <pc:sldMk cId="2336063385" sldId="332"/>
            <ac:spMk id="838" creationId="{8FBB9E9D-1D08-A64D-A887-F957FEF1B9A8}"/>
          </ac:spMkLst>
        </pc:spChg>
        <pc:spChg chg="add mod">
          <ac:chgData name="Chen, Zhongrui" userId="f3bda36b-1873-4830-8722-8393d2e4d0a9" providerId="ADAL" clId="{D94FD1A1-CA24-5B43-ABB6-B718AAD03F92}" dt="2024-10-19T20:46:48.683" v="6396" actId="206"/>
          <ac:spMkLst>
            <pc:docMk/>
            <pc:sldMk cId="2336063385" sldId="332"/>
            <ac:spMk id="839" creationId="{54F50E95-7D77-F863-6C3A-43FA4E06E398}"/>
          </ac:spMkLst>
        </pc:spChg>
        <pc:spChg chg="add mod">
          <ac:chgData name="Chen, Zhongrui" userId="f3bda36b-1873-4830-8722-8393d2e4d0a9" providerId="ADAL" clId="{D94FD1A1-CA24-5B43-ABB6-B718AAD03F92}" dt="2024-10-20T01:41:17.819" v="22407" actId="164"/>
          <ac:spMkLst>
            <pc:docMk/>
            <pc:sldMk cId="2336063385" sldId="332"/>
            <ac:spMk id="840" creationId="{4CBA864C-CA5E-6602-4A92-29B6F77935A1}"/>
          </ac:spMkLst>
        </pc:spChg>
        <pc:spChg chg="mod">
          <ac:chgData name="Chen, Zhongrui" userId="f3bda36b-1873-4830-8722-8393d2e4d0a9" providerId="ADAL" clId="{D94FD1A1-CA24-5B43-ABB6-B718AAD03F92}" dt="2024-10-16T16:54:34.443" v="26" actId="1076"/>
          <ac:spMkLst>
            <pc:docMk/>
            <pc:sldMk cId="2336063385" sldId="332"/>
            <ac:spMk id="853" creationId="{3D90B2E2-60CF-D3C1-CD19-147F5DE810E4}"/>
          </ac:spMkLst>
        </pc:spChg>
        <pc:grpChg chg="add mod">
          <ac:chgData name="Chen, Zhongrui" userId="f3bda36b-1873-4830-8722-8393d2e4d0a9" providerId="ADAL" clId="{D94FD1A1-CA24-5B43-ABB6-B718AAD03F92}" dt="2024-10-17T18:10:49.036" v="1187" actId="1037"/>
          <ac:grpSpMkLst>
            <pc:docMk/>
            <pc:sldMk cId="2336063385" sldId="332"/>
            <ac:grpSpMk id="2" creationId="{9F1152D6-4DF0-A145-F094-4D12AD4863F8}"/>
          </ac:grpSpMkLst>
        </pc:grpChg>
        <pc:grpChg chg="mod">
          <ac:chgData name="Chen, Zhongrui" userId="f3bda36b-1873-4830-8722-8393d2e4d0a9" providerId="ADAL" clId="{D94FD1A1-CA24-5B43-ABB6-B718AAD03F92}" dt="2024-10-17T18:10:18.669" v="1174"/>
          <ac:grpSpMkLst>
            <pc:docMk/>
            <pc:sldMk cId="2336063385" sldId="332"/>
            <ac:grpSpMk id="3" creationId="{0F093FBC-4230-AC57-192F-3C1B67CB5CCD}"/>
          </ac:grpSpMkLst>
        </pc:grpChg>
        <pc:grpChg chg="mod">
          <ac:chgData name="Chen, Zhongrui" userId="f3bda36b-1873-4830-8722-8393d2e4d0a9" providerId="ADAL" clId="{D94FD1A1-CA24-5B43-ABB6-B718AAD03F92}" dt="2024-10-17T18:10:18.669" v="1174"/>
          <ac:grpSpMkLst>
            <pc:docMk/>
            <pc:sldMk cId="2336063385" sldId="332"/>
            <ac:grpSpMk id="4" creationId="{3E81A2BC-BDEF-9A21-7CBF-486722A5127D}"/>
          </ac:grpSpMkLst>
        </pc:grpChg>
        <pc:grpChg chg="del mod">
          <ac:chgData name="Chen, Zhongrui" userId="f3bda36b-1873-4830-8722-8393d2e4d0a9" providerId="ADAL" clId="{D94FD1A1-CA24-5B43-ABB6-B718AAD03F92}" dt="2024-10-17T18:10:23.171" v="1176" actId="478"/>
          <ac:grpSpMkLst>
            <pc:docMk/>
            <pc:sldMk cId="2336063385" sldId="332"/>
            <ac:grpSpMk id="18" creationId="{1266A1BF-5590-9214-7765-C4CC2801448F}"/>
          </ac:grpSpMkLst>
        </pc:grpChg>
        <pc:grpChg chg="mod">
          <ac:chgData name="Chen, Zhongrui" userId="f3bda36b-1873-4830-8722-8393d2e4d0a9" providerId="ADAL" clId="{D94FD1A1-CA24-5B43-ABB6-B718AAD03F92}" dt="2024-10-17T18:11:38.451" v="1211" actId="1076"/>
          <ac:grpSpMkLst>
            <pc:docMk/>
            <pc:sldMk cId="2336063385" sldId="332"/>
            <ac:grpSpMk id="25" creationId="{BC1DBEBD-9194-8729-AA4B-43272AA26735}"/>
          </ac:grpSpMkLst>
        </pc:grpChg>
        <pc:grpChg chg="add mod">
          <ac:chgData name="Chen, Zhongrui" userId="f3bda36b-1873-4830-8722-8393d2e4d0a9" providerId="ADAL" clId="{D94FD1A1-CA24-5B43-ABB6-B718AAD03F92}" dt="2024-10-17T18:12:01.756" v="1215" actId="1076"/>
          <ac:grpSpMkLst>
            <pc:docMk/>
            <pc:sldMk cId="2336063385" sldId="332"/>
            <ac:grpSpMk id="47" creationId="{FB84BDEC-483B-A8C7-E71A-671A6098A456}"/>
          </ac:grpSpMkLst>
        </pc:grpChg>
        <pc:grpChg chg="add del mod">
          <ac:chgData name="Chen, Zhongrui" userId="f3bda36b-1873-4830-8722-8393d2e4d0a9" providerId="ADAL" clId="{D94FD1A1-CA24-5B43-ABB6-B718AAD03F92}" dt="2024-10-20T01:41:10.797" v="22406" actId="165"/>
          <ac:grpSpMkLst>
            <pc:docMk/>
            <pc:sldMk cId="2336063385" sldId="332"/>
            <ac:grpSpMk id="50" creationId="{A540678B-8A5B-67B7-4785-70CA5727CCF8}"/>
          </ac:grpSpMkLst>
        </pc:grpChg>
        <pc:grpChg chg="add mod">
          <ac:chgData name="Chen, Zhongrui" userId="f3bda36b-1873-4830-8722-8393d2e4d0a9" providerId="ADAL" clId="{D94FD1A1-CA24-5B43-ABB6-B718AAD03F92}" dt="2024-10-20T01:41:17.819" v="22407" actId="164"/>
          <ac:grpSpMkLst>
            <pc:docMk/>
            <pc:sldMk cId="2336063385" sldId="332"/>
            <ac:grpSpMk id="841" creationId="{F01C4710-2A0F-3443-FCAC-980157F61D7A}"/>
          </ac:grpSpMkLst>
        </pc:grpChg>
        <pc:picChg chg="del mod">
          <ac:chgData name="Chen, Zhongrui" userId="f3bda36b-1873-4830-8722-8393d2e4d0a9" providerId="ADAL" clId="{D94FD1A1-CA24-5B43-ABB6-B718AAD03F92}" dt="2024-10-19T20:45:08.323" v="6376" actId="478"/>
          <ac:picMkLst>
            <pc:docMk/>
            <pc:sldMk cId="2336063385" sldId="332"/>
            <ac:picMk id="19" creationId="{9B7D93E7-2C4D-A26D-6903-1ACC20D2231B}"/>
          </ac:picMkLst>
        </pc:picChg>
        <pc:cxnChg chg="mod">
          <ac:chgData name="Chen, Zhongrui" userId="f3bda36b-1873-4830-8722-8393d2e4d0a9" providerId="ADAL" clId="{D94FD1A1-CA24-5B43-ABB6-B718AAD03F92}" dt="2024-10-17T18:10:23.171" v="1176" actId="478"/>
          <ac:cxnSpMkLst>
            <pc:docMk/>
            <pc:sldMk cId="2336063385" sldId="332"/>
            <ac:cxnSpMk id="14" creationId="{ADAB0D8D-8075-0D2C-1E67-41C96328A5B4}"/>
          </ac:cxnSpMkLst>
        </pc:cxnChg>
        <pc:cxnChg chg="mod">
          <ac:chgData name="Chen, Zhongrui" userId="f3bda36b-1873-4830-8722-8393d2e4d0a9" providerId="ADAL" clId="{D94FD1A1-CA24-5B43-ABB6-B718AAD03F92}" dt="2024-10-17T18:10:23.171" v="1176" actId="478"/>
          <ac:cxnSpMkLst>
            <pc:docMk/>
            <pc:sldMk cId="2336063385" sldId="332"/>
            <ac:cxnSpMk id="15" creationId="{190DCFC5-90B9-71D5-E641-A526480F8065}"/>
          </ac:cxnSpMkLst>
        </pc:cxnChg>
        <pc:cxnChg chg="mod">
          <ac:chgData name="Chen, Zhongrui" userId="f3bda36b-1873-4830-8722-8393d2e4d0a9" providerId="ADAL" clId="{D94FD1A1-CA24-5B43-ABB6-B718AAD03F92}" dt="2024-10-17T18:10:18.669" v="1174"/>
          <ac:cxnSpMkLst>
            <pc:docMk/>
            <pc:sldMk cId="2336063385" sldId="332"/>
            <ac:cxnSpMk id="41" creationId="{939EEC39-4099-5FA8-AEF1-7617C0D4F949}"/>
          </ac:cxnSpMkLst>
        </pc:cxnChg>
        <pc:cxnChg chg="mod">
          <ac:chgData name="Chen, Zhongrui" userId="f3bda36b-1873-4830-8722-8393d2e4d0a9" providerId="ADAL" clId="{D94FD1A1-CA24-5B43-ABB6-B718AAD03F92}" dt="2024-10-17T18:10:18.669" v="1174"/>
          <ac:cxnSpMkLst>
            <pc:docMk/>
            <pc:sldMk cId="2336063385" sldId="332"/>
            <ac:cxnSpMk id="44" creationId="{1327DE8D-D8C9-85E0-0EBA-2C332CA596DB}"/>
          </ac:cxnSpMkLst>
        </pc:cxnChg>
        <pc:cxnChg chg="mod topLvl">
          <ac:chgData name="Chen, Zhongrui" userId="f3bda36b-1873-4830-8722-8393d2e4d0a9" providerId="ADAL" clId="{D94FD1A1-CA24-5B43-ABB6-B718AAD03F92}" dt="2024-10-20T01:41:17.819" v="22407" actId="164"/>
          <ac:cxnSpMkLst>
            <pc:docMk/>
            <pc:sldMk cId="2336063385" sldId="332"/>
            <ac:cxnSpMk id="51" creationId="{1E5C593C-C8C5-6C06-842A-8E43E349E975}"/>
          </ac:cxnSpMkLst>
        </pc:cxnChg>
        <pc:cxnChg chg="mod topLvl">
          <ac:chgData name="Chen, Zhongrui" userId="f3bda36b-1873-4830-8722-8393d2e4d0a9" providerId="ADAL" clId="{D94FD1A1-CA24-5B43-ABB6-B718AAD03F92}" dt="2024-10-20T01:41:17.819" v="22407" actId="164"/>
          <ac:cxnSpMkLst>
            <pc:docMk/>
            <pc:sldMk cId="2336063385" sldId="332"/>
            <ac:cxnSpMk id="52" creationId="{82F1C076-888C-C631-FD0F-422C25B60F55}"/>
          </ac:cxnSpMkLst>
        </pc:cxnChg>
        <pc:cxnChg chg="mod topLvl">
          <ac:chgData name="Chen, Zhongrui" userId="f3bda36b-1873-4830-8722-8393d2e4d0a9" providerId="ADAL" clId="{D94FD1A1-CA24-5B43-ABB6-B718AAD03F92}" dt="2024-10-20T01:41:17.819" v="22407" actId="164"/>
          <ac:cxnSpMkLst>
            <pc:docMk/>
            <pc:sldMk cId="2336063385" sldId="332"/>
            <ac:cxnSpMk id="55" creationId="{192EA899-825F-67DB-50E8-DEA79A4018C9}"/>
          </ac:cxnSpMkLst>
        </pc:cxnChg>
        <pc:cxnChg chg="mod topLvl">
          <ac:chgData name="Chen, Zhongrui" userId="f3bda36b-1873-4830-8722-8393d2e4d0a9" providerId="ADAL" clId="{D94FD1A1-CA24-5B43-ABB6-B718AAD03F92}" dt="2024-10-20T01:41:17.819" v="22407" actId="164"/>
          <ac:cxnSpMkLst>
            <pc:docMk/>
            <pc:sldMk cId="2336063385" sldId="332"/>
            <ac:cxnSpMk id="56" creationId="{6A5DDEAC-0C7B-9941-FAEA-47F18AE7C516}"/>
          </ac:cxnSpMkLst>
        </pc:cxnChg>
        <pc:cxnChg chg="mod topLvl">
          <ac:chgData name="Chen, Zhongrui" userId="f3bda36b-1873-4830-8722-8393d2e4d0a9" providerId="ADAL" clId="{D94FD1A1-CA24-5B43-ABB6-B718AAD03F92}" dt="2024-10-20T01:41:17.819" v="22407" actId="164"/>
          <ac:cxnSpMkLst>
            <pc:docMk/>
            <pc:sldMk cId="2336063385" sldId="332"/>
            <ac:cxnSpMk id="57" creationId="{F14DF7DD-E9A4-70AE-5B8A-B8858752A54F}"/>
          </ac:cxnSpMkLst>
        </pc:cxnChg>
        <pc:cxnChg chg="mod topLvl">
          <ac:chgData name="Chen, Zhongrui" userId="f3bda36b-1873-4830-8722-8393d2e4d0a9" providerId="ADAL" clId="{D94FD1A1-CA24-5B43-ABB6-B718AAD03F92}" dt="2024-10-20T01:41:17.819" v="22407" actId="164"/>
          <ac:cxnSpMkLst>
            <pc:docMk/>
            <pc:sldMk cId="2336063385" sldId="332"/>
            <ac:cxnSpMk id="58" creationId="{00FFC351-B937-0BF9-342B-6BDF2A1ADB99}"/>
          </ac:cxnSpMkLst>
        </pc:cxnChg>
        <pc:cxnChg chg="mod topLvl">
          <ac:chgData name="Chen, Zhongrui" userId="f3bda36b-1873-4830-8722-8393d2e4d0a9" providerId="ADAL" clId="{D94FD1A1-CA24-5B43-ABB6-B718AAD03F92}" dt="2024-10-20T01:41:17.819" v="22407" actId="164"/>
          <ac:cxnSpMkLst>
            <pc:docMk/>
            <pc:sldMk cId="2336063385" sldId="332"/>
            <ac:cxnSpMk id="59" creationId="{4E0FA50A-3814-AE66-7C54-CB799560EC4A}"/>
          </ac:cxnSpMkLst>
        </pc:cxnChg>
        <pc:cxnChg chg="mod topLvl">
          <ac:chgData name="Chen, Zhongrui" userId="f3bda36b-1873-4830-8722-8393d2e4d0a9" providerId="ADAL" clId="{D94FD1A1-CA24-5B43-ABB6-B718AAD03F92}" dt="2024-10-20T01:41:17.819" v="22407" actId="164"/>
          <ac:cxnSpMkLst>
            <pc:docMk/>
            <pc:sldMk cId="2336063385" sldId="332"/>
            <ac:cxnSpMk id="60" creationId="{7D5E9C16-4D34-A153-CF88-61B9F5323B86}"/>
          </ac:cxnSpMkLst>
        </pc:cxnChg>
        <pc:cxnChg chg="mod topLvl">
          <ac:chgData name="Chen, Zhongrui" userId="f3bda36b-1873-4830-8722-8393d2e4d0a9" providerId="ADAL" clId="{D94FD1A1-CA24-5B43-ABB6-B718AAD03F92}" dt="2024-10-20T01:41:17.819" v="22407" actId="164"/>
          <ac:cxnSpMkLst>
            <pc:docMk/>
            <pc:sldMk cId="2336063385" sldId="332"/>
            <ac:cxnSpMk id="832" creationId="{F77B3011-3178-8C16-378F-36129415CC7A}"/>
          </ac:cxnSpMkLst>
        </pc:cxnChg>
        <pc:cxnChg chg="mod topLvl">
          <ac:chgData name="Chen, Zhongrui" userId="f3bda36b-1873-4830-8722-8393d2e4d0a9" providerId="ADAL" clId="{D94FD1A1-CA24-5B43-ABB6-B718AAD03F92}" dt="2024-10-20T01:41:17.819" v="22407" actId="164"/>
          <ac:cxnSpMkLst>
            <pc:docMk/>
            <pc:sldMk cId="2336063385" sldId="332"/>
            <ac:cxnSpMk id="833" creationId="{9B8A28A8-9AFA-D6A9-1828-2AA22BDA7D66}"/>
          </ac:cxnSpMkLst>
        </pc:cxnChg>
        <pc:cxnChg chg="mod topLvl">
          <ac:chgData name="Chen, Zhongrui" userId="f3bda36b-1873-4830-8722-8393d2e4d0a9" providerId="ADAL" clId="{D94FD1A1-CA24-5B43-ABB6-B718AAD03F92}" dt="2024-10-20T01:41:17.819" v="22407" actId="164"/>
          <ac:cxnSpMkLst>
            <pc:docMk/>
            <pc:sldMk cId="2336063385" sldId="332"/>
            <ac:cxnSpMk id="834" creationId="{D8557B5E-17A5-8D14-53C0-369325047478}"/>
          </ac:cxnSpMkLst>
        </pc:cxnChg>
        <pc:cxnChg chg="mod topLvl">
          <ac:chgData name="Chen, Zhongrui" userId="f3bda36b-1873-4830-8722-8393d2e4d0a9" providerId="ADAL" clId="{D94FD1A1-CA24-5B43-ABB6-B718AAD03F92}" dt="2024-10-20T01:41:17.819" v="22407" actId="164"/>
          <ac:cxnSpMkLst>
            <pc:docMk/>
            <pc:sldMk cId="2336063385" sldId="332"/>
            <ac:cxnSpMk id="835" creationId="{34F40FCC-C56F-9235-81F6-CBA1D393DD6C}"/>
          </ac:cxnSpMkLst>
        </pc:cxnChg>
      </pc:sldChg>
      <pc:sldChg chg="addSp delSp modSp mod delAnim modAnim modNotesTx">
        <pc:chgData name="Chen, Zhongrui" userId="f3bda36b-1873-4830-8722-8393d2e4d0a9" providerId="ADAL" clId="{D94FD1A1-CA24-5B43-ABB6-B718AAD03F92}" dt="2024-10-20T18:31:40.280" v="25907" actId="20577"/>
        <pc:sldMkLst>
          <pc:docMk/>
          <pc:sldMk cId="1268057971" sldId="333"/>
        </pc:sldMkLst>
        <pc:spChg chg="del">
          <ac:chgData name="Chen, Zhongrui" userId="f3bda36b-1873-4830-8722-8393d2e4d0a9" providerId="ADAL" clId="{D94FD1A1-CA24-5B43-ABB6-B718AAD03F92}" dt="2024-10-16T17:04:27.310" v="473" actId="478"/>
          <ac:spMkLst>
            <pc:docMk/>
            <pc:sldMk cId="1268057971" sldId="333"/>
            <ac:spMk id="4" creationId="{E1CE4EB9-7B08-0F77-5703-DCDF2D9B68BD}"/>
          </ac:spMkLst>
        </pc:spChg>
        <pc:spChg chg="del">
          <ac:chgData name="Chen, Zhongrui" userId="f3bda36b-1873-4830-8722-8393d2e4d0a9" providerId="ADAL" clId="{D94FD1A1-CA24-5B43-ABB6-B718AAD03F92}" dt="2024-10-16T17:04:19.156" v="472" actId="478"/>
          <ac:spMkLst>
            <pc:docMk/>
            <pc:sldMk cId="1268057971" sldId="333"/>
            <ac:spMk id="10" creationId="{9402FB06-546B-F745-F026-A5D3E532129F}"/>
          </ac:spMkLst>
        </pc:spChg>
        <pc:spChg chg="del">
          <ac:chgData name="Chen, Zhongrui" userId="f3bda36b-1873-4830-8722-8393d2e4d0a9" providerId="ADAL" clId="{D94FD1A1-CA24-5B43-ABB6-B718AAD03F92}" dt="2024-10-16T17:04:27.310" v="473" actId="478"/>
          <ac:spMkLst>
            <pc:docMk/>
            <pc:sldMk cId="1268057971" sldId="333"/>
            <ac:spMk id="11" creationId="{0FADE51F-066E-9B0C-8929-08DD170EEF46}"/>
          </ac:spMkLst>
        </pc:spChg>
        <pc:spChg chg="mod">
          <ac:chgData name="Chen, Zhongrui" userId="f3bda36b-1873-4830-8722-8393d2e4d0a9" providerId="ADAL" clId="{D94FD1A1-CA24-5B43-ABB6-B718AAD03F92}" dt="2024-10-17T20:45:08.333" v="2661" actId="20577"/>
          <ac:spMkLst>
            <pc:docMk/>
            <pc:sldMk cId="1268057971" sldId="333"/>
            <ac:spMk id="13" creationId="{2AECDA37-EC61-E15B-57B4-EAA1D657002A}"/>
          </ac:spMkLst>
        </pc:spChg>
        <pc:spChg chg="mod">
          <ac:chgData name="Chen, Zhongrui" userId="f3bda36b-1873-4830-8722-8393d2e4d0a9" providerId="ADAL" clId="{D94FD1A1-CA24-5B43-ABB6-B718AAD03F92}" dt="2024-10-16T18:13:14.971" v="885" actId="20577"/>
          <ac:spMkLst>
            <pc:docMk/>
            <pc:sldMk cId="1268057971" sldId="333"/>
            <ac:spMk id="14" creationId="{67C2C4D5-A2C6-D3CE-5B7D-B59D9B18B0F4}"/>
          </ac:spMkLst>
        </pc:spChg>
        <pc:spChg chg="add mod topLvl">
          <ac:chgData name="Chen, Zhongrui" userId="f3bda36b-1873-4830-8722-8393d2e4d0a9" providerId="ADAL" clId="{D94FD1A1-CA24-5B43-ABB6-B718AAD03F92}" dt="2024-10-16T17:04:59.083" v="494" actId="164"/>
          <ac:spMkLst>
            <pc:docMk/>
            <pc:sldMk cId="1268057971" sldId="333"/>
            <ac:spMk id="15" creationId="{BC3153C1-6FB5-98B2-263C-92811FD71053}"/>
          </ac:spMkLst>
        </pc:spChg>
        <pc:spChg chg="mod">
          <ac:chgData name="Chen, Zhongrui" userId="f3bda36b-1873-4830-8722-8393d2e4d0a9" providerId="ADAL" clId="{D94FD1A1-CA24-5B43-ABB6-B718AAD03F92}" dt="2024-10-17T18:01:30.490" v="977" actId="207"/>
          <ac:spMkLst>
            <pc:docMk/>
            <pc:sldMk cId="1268057971" sldId="333"/>
            <ac:spMk id="17" creationId="{74722871-6DA9-4E4B-495E-EB59327F4399}"/>
          </ac:spMkLst>
        </pc:spChg>
        <pc:spChg chg="mod">
          <ac:chgData name="Chen, Zhongrui" userId="f3bda36b-1873-4830-8722-8393d2e4d0a9" providerId="ADAL" clId="{D94FD1A1-CA24-5B43-ABB6-B718AAD03F92}" dt="2024-10-17T18:00:23.333" v="970" actId="207"/>
          <ac:spMkLst>
            <pc:docMk/>
            <pc:sldMk cId="1268057971" sldId="333"/>
            <ac:spMk id="20" creationId="{F18EF2B2-11A4-7F20-30FF-F23E0DF6C0DF}"/>
          </ac:spMkLst>
        </pc:spChg>
        <pc:spChg chg="mod">
          <ac:chgData name="Chen, Zhongrui" userId="f3bda36b-1873-4830-8722-8393d2e4d0a9" providerId="ADAL" clId="{D94FD1A1-CA24-5B43-ABB6-B718AAD03F92}" dt="2024-10-17T18:00:37.883" v="972" actId="207"/>
          <ac:spMkLst>
            <pc:docMk/>
            <pc:sldMk cId="1268057971" sldId="333"/>
            <ac:spMk id="21" creationId="{795568EF-5E6F-CE3E-D8DA-4EC8CE093883}"/>
          </ac:spMkLst>
        </pc:spChg>
        <pc:spChg chg="mod">
          <ac:chgData name="Chen, Zhongrui" userId="f3bda36b-1873-4830-8722-8393d2e4d0a9" providerId="ADAL" clId="{D94FD1A1-CA24-5B43-ABB6-B718AAD03F92}" dt="2024-10-17T18:04:22.342" v="1042" actId="207"/>
          <ac:spMkLst>
            <pc:docMk/>
            <pc:sldMk cId="1268057971" sldId="333"/>
            <ac:spMk id="22" creationId="{DD4B6647-C6F8-1A98-AB14-B574EFE34BAF}"/>
          </ac:spMkLst>
        </pc:spChg>
        <pc:spChg chg="add mod topLvl">
          <ac:chgData name="Chen, Zhongrui" userId="f3bda36b-1873-4830-8722-8393d2e4d0a9" providerId="ADAL" clId="{D94FD1A1-CA24-5B43-ABB6-B718AAD03F92}" dt="2024-10-17T18:30:01.046" v="1841" actId="1035"/>
          <ac:spMkLst>
            <pc:docMk/>
            <pc:sldMk cId="1268057971" sldId="333"/>
            <ac:spMk id="23" creationId="{365672C3-F75A-A867-B419-680F63300C9C}"/>
          </ac:spMkLst>
        </pc:spChg>
        <pc:spChg chg="add del mod">
          <ac:chgData name="Chen, Zhongrui" userId="f3bda36b-1873-4830-8722-8393d2e4d0a9" providerId="ADAL" clId="{D94FD1A1-CA24-5B43-ABB6-B718AAD03F92}" dt="2024-10-16T17:08:08.816" v="635" actId="478"/>
          <ac:spMkLst>
            <pc:docMk/>
            <pc:sldMk cId="1268057971" sldId="333"/>
            <ac:spMk id="26" creationId="{56E73589-3A6F-DE77-ECD8-425A81F118C5}"/>
          </ac:spMkLst>
        </pc:spChg>
        <pc:spChg chg="add del mod">
          <ac:chgData name="Chen, Zhongrui" userId="f3bda36b-1873-4830-8722-8393d2e4d0a9" providerId="ADAL" clId="{D94FD1A1-CA24-5B43-ABB6-B718AAD03F92}" dt="2024-10-16T17:08:10.120" v="636" actId="478"/>
          <ac:spMkLst>
            <pc:docMk/>
            <pc:sldMk cId="1268057971" sldId="333"/>
            <ac:spMk id="27" creationId="{C5932BFC-3B29-6BD9-E05F-4975007C1405}"/>
          </ac:spMkLst>
        </pc:spChg>
        <pc:spChg chg="add mod topLvl">
          <ac:chgData name="Chen, Zhongrui" userId="f3bda36b-1873-4830-8722-8393d2e4d0a9" providerId="ADAL" clId="{D94FD1A1-CA24-5B43-ABB6-B718AAD03F92}" dt="2024-10-17T18:01:30.490" v="977" actId="207"/>
          <ac:spMkLst>
            <pc:docMk/>
            <pc:sldMk cId="1268057971" sldId="333"/>
            <ac:spMk id="28" creationId="{41647393-0258-B3D5-5B23-EA4B4D6729D6}"/>
          </ac:spMkLst>
        </pc:spChg>
        <pc:spChg chg="add mod topLvl">
          <ac:chgData name="Chen, Zhongrui" userId="f3bda36b-1873-4830-8722-8393d2e4d0a9" providerId="ADAL" clId="{D94FD1A1-CA24-5B43-ABB6-B718AAD03F92}" dt="2024-10-17T18:03:21.537" v="1022" actId="207"/>
          <ac:spMkLst>
            <pc:docMk/>
            <pc:sldMk cId="1268057971" sldId="333"/>
            <ac:spMk id="29" creationId="{F12CD062-FDA7-10C7-E22E-8B103AB6CBCD}"/>
          </ac:spMkLst>
        </pc:spChg>
        <pc:spChg chg="add mod topLvl">
          <ac:chgData name="Chen, Zhongrui" userId="f3bda36b-1873-4830-8722-8393d2e4d0a9" providerId="ADAL" clId="{D94FD1A1-CA24-5B43-ABB6-B718AAD03F92}" dt="2024-10-17T18:01:30.490" v="977" actId="207"/>
          <ac:spMkLst>
            <pc:docMk/>
            <pc:sldMk cId="1268057971" sldId="333"/>
            <ac:spMk id="30" creationId="{0B6947BE-742F-D714-8EE1-FA04ACECB815}"/>
          </ac:spMkLst>
        </pc:spChg>
        <pc:spChg chg="add mod topLvl">
          <ac:chgData name="Chen, Zhongrui" userId="f3bda36b-1873-4830-8722-8393d2e4d0a9" providerId="ADAL" clId="{D94FD1A1-CA24-5B43-ABB6-B718AAD03F92}" dt="2024-10-17T18:04:45.144" v="1046" actId="207"/>
          <ac:spMkLst>
            <pc:docMk/>
            <pc:sldMk cId="1268057971" sldId="333"/>
            <ac:spMk id="31" creationId="{E3CA9421-30E3-7D74-9A38-D422E1957EF6}"/>
          </ac:spMkLst>
        </pc:spChg>
        <pc:spChg chg="add mod topLvl">
          <ac:chgData name="Chen, Zhongrui" userId="f3bda36b-1873-4830-8722-8393d2e4d0a9" providerId="ADAL" clId="{D94FD1A1-CA24-5B43-ABB6-B718AAD03F92}" dt="2024-10-17T18:04:48.664" v="1047" actId="1076"/>
          <ac:spMkLst>
            <pc:docMk/>
            <pc:sldMk cId="1268057971" sldId="333"/>
            <ac:spMk id="32" creationId="{049E0907-22FF-E318-E1B0-C0CCF38171F6}"/>
          </ac:spMkLst>
        </pc:spChg>
        <pc:spChg chg="add mod topLvl">
          <ac:chgData name="Chen, Zhongrui" userId="f3bda36b-1873-4830-8722-8393d2e4d0a9" providerId="ADAL" clId="{D94FD1A1-CA24-5B43-ABB6-B718AAD03F92}" dt="2024-10-17T18:07:48.745" v="1169" actId="1076"/>
          <ac:spMkLst>
            <pc:docMk/>
            <pc:sldMk cId="1268057971" sldId="333"/>
            <ac:spMk id="33" creationId="{36DCBA33-5F01-3A91-4D58-0A73F923D55F}"/>
          </ac:spMkLst>
        </pc:spChg>
        <pc:spChg chg="add del mod topLvl">
          <ac:chgData name="Chen, Zhongrui" userId="f3bda36b-1873-4830-8722-8393d2e4d0a9" providerId="ADAL" clId="{D94FD1A1-CA24-5B43-ABB6-B718AAD03F92}" dt="2024-10-16T16:57:00.630" v="178" actId="478"/>
          <ac:spMkLst>
            <pc:docMk/>
            <pc:sldMk cId="1268057971" sldId="333"/>
            <ac:spMk id="34" creationId="{E722BB48-1C59-5106-3C2F-4B983D10098E}"/>
          </ac:spMkLst>
        </pc:spChg>
        <pc:spChg chg="add mod topLvl">
          <ac:chgData name="Chen, Zhongrui" userId="f3bda36b-1873-4830-8722-8393d2e4d0a9" providerId="ADAL" clId="{D94FD1A1-CA24-5B43-ABB6-B718AAD03F92}" dt="2024-10-17T20:46:11.630" v="2664" actId="1076"/>
          <ac:spMkLst>
            <pc:docMk/>
            <pc:sldMk cId="1268057971" sldId="333"/>
            <ac:spMk id="35" creationId="{2B6DA95C-4667-F7E4-922C-4508CEE8A3F3}"/>
          </ac:spMkLst>
        </pc:spChg>
        <pc:spChg chg="add del mod">
          <ac:chgData name="Chen, Zhongrui" userId="f3bda36b-1873-4830-8722-8393d2e4d0a9" providerId="ADAL" clId="{D94FD1A1-CA24-5B43-ABB6-B718AAD03F92}" dt="2024-10-16T17:05:18.438" v="541" actId="478"/>
          <ac:spMkLst>
            <pc:docMk/>
            <pc:sldMk cId="1268057971" sldId="333"/>
            <ac:spMk id="38" creationId="{35A921F5-1D4C-F706-F02D-DF29483CFAA4}"/>
          </ac:spMkLst>
        </pc:spChg>
        <pc:spChg chg="del mod topLvl">
          <ac:chgData name="Chen, Zhongrui" userId="f3bda36b-1873-4830-8722-8393d2e4d0a9" providerId="ADAL" clId="{D94FD1A1-CA24-5B43-ABB6-B718AAD03F92}" dt="2024-10-16T17:01:47.977" v="350" actId="478"/>
          <ac:spMkLst>
            <pc:docMk/>
            <pc:sldMk cId="1268057971" sldId="333"/>
            <ac:spMk id="41" creationId="{E21A0C5C-8864-C749-57DB-8EC86142EC54}"/>
          </ac:spMkLst>
        </pc:spChg>
        <pc:spChg chg="del mod topLvl">
          <ac:chgData name="Chen, Zhongrui" userId="f3bda36b-1873-4830-8722-8393d2e4d0a9" providerId="ADAL" clId="{D94FD1A1-CA24-5B43-ABB6-B718AAD03F92}" dt="2024-10-16T17:02:48.737" v="358" actId="478"/>
          <ac:spMkLst>
            <pc:docMk/>
            <pc:sldMk cId="1268057971" sldId="333"/>
            <ac:spMk id="42" creationId="{73E2905F-64F5-C9A4-5A59-CFC9C76CA832}"/>
          </ac:spMkLst>
        </pc:spChg>
        <pc:spChg chg="mod topLvl">
          <ac:chgData name="Chen, Zhongrui" userId="f3bda36b-1873-4830-8722-8393d2e4d0a9" providerId="ADAL" clId="{D94FD1A1-CA24-5B43-ABB6-B718AAD03F92}" dt="2024-10-16T17:03:20.223" v="381" actId="164"/>
          <ac:spMkLst>
            <pc:docMk/>
            <pc:sldMk cId="1268057971" sldId="333"/>
            <ac:spMk id="43" creationId="{30B70CC7-E90F-AFB2-9CD5-15AAFE9BE4D7}"/>
          </ac:spMkLst>
        </pc:spChg>
        <pc:spChg chg="mod topLvl">
          <ac:chgData name="Chen, Zhongrui" userId="f3bda36b-1873-4830-8722-8393d2e4d0a9" providerId="ADAL" clId="{D94FD1A1-CA24-5B43-ABB6-B718AAD03F92}" dt="2024-10-16T17:03:20.223" v="381" actId="164"/>
          <ac:spMkLst>
            <pc:docMk/>
            <pc:sldMk cId="1268057971" sldId="333"/>
            <ac:spMk id="44" creationId="{CF3BBD02-543B-A6F3-12B1-5487874BBB43}"/>
          </ac:spMkLst>
        </pc:spChg>
        <pc:spChg chg="mod topLvl">
          <ac:chgData name="Chen, Zhongrui" userId="f3bda36b-1873-4830-8722-8393d2e4d0a9" providerId="ADAL" clId="{D94FD1A1-CA24-5B43-ABB6-B718AAD03F92}" dt="2024-10-16T17:03:20.223" v="381" actId="164"/>
          <ac:spMkLst>
            <pc:docMk/>
            <pc:sldMk cId="1268057971" sldId="333"/>
            <ac:spMk id="45" creationId="{1441C670-D375-EF4E-A490-9A2C132BC97E}"/>
          </ac:spMkLst>
        </pc:spChg>
        <pc:spChg chg="mod topLvl">
          <ac:chgData name="Chen, Zhongrui" userId="f3bda36b-1873-4830-8722-8393d2e4d0a9" providerId="ADAL" clId="{D94FD1A1-CA24-5B43-ABB6-B718AAD03F92}" dt="2024-10-16T17:03:20.223" v="381" actId="164"/>
          <ac:spMkLst>
            <pc:docMk/>
            <pc:sldMk cId="1268057971" sldId="333"/>
            <ac:spMk id="46" creationId="{B3B26D75-FB83-FA41-9057-79ED2C837058}"/>
          </ac:spMkLst>
        </pc:spChg>
        <pc:spChg chg="add mod">
          <ac:chgData name="Chen, Zhongrui" userId="f3bda36b-1873-4830-8722-8393d2e4d0a9" providerId="ADAL" clId="{D94FD1A1-CA24-5B43-ABB6-B718AAD03F92}" dt="2024-10-16T17:03:20.223" v="381" actId="164"/>
          <ac:spMkLst>
            <pc:docMk/>
            <pc:sldMk cId="1268057971" sldId="333"/>
            <ac:spMk id="53" creationId="{6B68F8BC-F9C5-834F-6988-462CF30CFC1A}"/>
          </ac:spMkLst>
        </pc:spChg>
        <pc:spChg chg="add mod">
          <ac:chgData name="Chen, Zhongrui" userId="f3bda36b-1873-4830-8722-8393d2e4d0a9" providerId="ADAL" clId="{D94FD1A1-CA24-5B43-ABB6-B718AAD03F92}" dt="2024-10-16T17:03:20.223" v="381" actId="164"/>
          <ac:spMkLst>
            <pc:docMk/>
            <pc:sldMk cId="1268057971" sldId="333"/>
            <ac:spMk id="54" creationId="{F5CA5EF8-13CB-8EE0-D5A0-F5D695FA353E}"/>
          </ac:spMkLst>
        </pc:spChg>
        <pc:spChg chg="add del mod">
          <ac:chgData name="Chen, Zhongrui" userId="f3bda36b-1873-4830-8722-8393d2e4d0a9" providerId="ADAL" clId="{D94FD1A1-CA24-5B43-ABB6-B718AAD03F92}" dt="2024-10-16T17:00:39.988" v="303"/>
          <ac:spMkLst>
            <pc:docMk/>
            <pc:sldMk cId="1268057971" sldId="333"/>
            <ac:spMk id="61" creationId="{B0D80EC2-B57A-FFF8-3FAA-5F918E68A403}"/>
          </ac:spMkLst>
        </pc:spChg>
        <pc:spChg chg="add del mod">
          <ac:chgData name="Chen, Zhongrui" userId="f3bda36b-1873-4830-8722-8393d2e4d0a9" providerId="ADAL" clId="{D94FD1A1-CA24-5B43-ABB6-B718AAD03F92}" dt="2024-10-16T17:01:27.097" v="346"/>
          <ac:spMkLst>
            <pc:docMk/>
            <pc:sldMk cId="1268057971" sldId="333"/>
            <ac:spMk id="62" creationId="{97A3F3BF-B98B-B764-27CE-3050BF8400F3}"/>
          </ac:spMkLst>
        </pc:spChg>
        <pc:spChg chg="add del mod">
          <ac:chgData name="Chen, Zhongrui" userId="f3bda36b-1873-4830-8722-8393d2e4d0a9" providerId="ADAL" clId="{D94FD1A1-CA24-5B43-ABB6-B718AAD03F92}" dt="2024-10-16T17:00:49.356" v="310"/>
          <ac:spMkLst>
            <pc:docMk/>
            <pc:sldMk cId="1268057971" sldId="333"/>
            <ac:spMk id="63" creationId="{8BDAA419-50CC-B2A9-4128-8E4FC3685052}"/>
          </ac:spMkLst>
        </pc:spChg>
        <pc:spChg chg="add del mod">
          <ac:chgData name="Chen, Zhongrui" userId="f3bda36b-1873-4830-8722-8393d2e4d0a9" providerId="ADAL" clId="{D94FD1A1-CA24-5B43-ABB6-B718AAD03F92}" dt="2024-10-16T17:01:07.050" v="333"/>
          <ac:spMkLst>
            <pc:docMk/>
            <pc:sldMk cId="1268057971" sldId="333"/>
            <ac:spMk id="832" creationId="{97AED99D-A310-3877-C903-FAD55E6D39FA}"/>
          </ac:spMkLst>
        </pc:spChg>
        <pc:spChg chg="add mod">
          <ac:chgData name="Chen, Zhongrui" userId="f3bda36b-1873-4830-8722-8393d2e4d0a9" providerId="ADAL" clId="{D94FD1A1-CA24-5B43-ABB6-B718AAD03F92}" dt="2024-10-16T17:03:20.223" v="381" actId="164"/>
          <ac:spMkLst>
            <pc:docMk/>
            <pc:sldMk cId="1268057971" sldId="333"/>
            <ac:spMk id="842" creationId="{7F3DB2CD-D2B4-8B76-0117-3137D8CEE0AF}"/>
          </ac:spMkLst>
        </pc:spChg>
        <pc:spChg chg="add mod">
          <ac:chgData name="Chen, Zhongrui" userId="f3bda36b-1873-4830-8722-8393d2e4d0a9" providerId="ADAL" clId="{D94FD1A1-CA24-5B43-ABB6-B718AAD03F92}" dt="2024-10-16T17:03:20.223" v="381" actId="164"/>
          <ac:spMkLst>
            <pc:docMk/>
            <pc:sldMk cId="1268057971" sldId="333"/>
            <ac:spMk id="843" creationId="{2D02AB62-77D7-4592-9FBB-B9E1515BD404}"/>
          </ac:spMkLst>
        </pc:spChg>
        <pc:spChg chg="del mod">
          <ac:chgData name="Chen, Zhongrui" userId="f3bda36b-1873-4830-8722-8393d2e4d0a9" providerId="ADAL" clId="{D94FD1A1-CA24-5B43-ABB6-B718AAD03F92}" dt="2024-10-16T17:03:54.191" v="453" actId="478"/>
          <ac:spMkLst>
            <pc:docMk/>
            <pc:sldMk cId="1268057971" sldId="333"/>
            <ac:spMk id="847" creationId="{276071C9-F483-19B2-7F91-438F5C62B01B}"/>
          </ac:spMkLst>
        </pc:spChg>
        <pc:spChg chg="del mod">
          <ac:chgData name="Chen, Zhongrui" userId="f3bda36b-1873-4830-8722-8393d2e4d0a9" providerId="ADAL" clId="{D94FD1A1-CA24-5B43-ABB6-B718AAD03F92}" dt="2024-10-16T17:03:56.148" v="454" actId="478"/>
          <ac:spMkLst>
            <pc:docMk/>
            <pc:sldMk cId="1268057971" sldId="333"/>
            <ac:spMk id="848" creationId="{77DECC63-6829-52B4-35A9-8B77F5151A37}"/>
          </ac:spMkLst>
        </pc:spChg>
        <pc:spChg chg="mod">
          <ac:chgData name="Chen, Zhongrui" userId="f3bda36b-1873-4830-8722-8393d2e4d0a9" providerId="ADAL" clId="{D94FD1A1-CA24-5B43-ABB6-B718AAD03F92}" dt="2024-10-16T17:03:40.702" v="438"/>
          <ac:spMkLst>
            <pc:docMk/>
            <pc:sldMk cId="1268057971" sldId="333"/>
            <ac:spMk id="849" creationId="{841721EA-DAE2-C16A-5B0A-2C44665432C4}"/>
          </ac:spMkLst>
        </pc:spChg>
        <pc:spChg chg="mod">
          <ac:chgData name="Chen, Zhongrui" userId="f3bda36b-1873-4830-8722-8393d2e4d0a9" providerId="ADAL" clId="{D94FD1A1-CA24-5B43-ABB6-B718AAD03F92}" dt="2024-10-16T17:03:40.702" v="438"/>
          <ac:spMkLst>
            <pc:docMk/>
            <pc:sldMk cId="1268057971" sldId="333"/>
            <ac:spMk id="850" creationId="{E4A28BD3-6ABB-E373-40FB-42B4C6F29027}"/>
          </ac:spMkLst>
        </pc:spChg>
        <pc:spChg chg="mod">
          <ac:chgData name="Chen, Zhongrui" userId="f3bda36b-1873-4830-8722-8393d2e4d0a9" providerId="ADAL" clId="{D94FD1A1-CA24-5B43-ABB6-B718AAD03F92}" dt="2024-10-16T17:03:50.001" v="450" actId="20577"/>
          <ac:spMkLst>
            <pc:docMk/>
            <pc:sldMk cId="1268057971" sldId="333"/>
            <ac:spMk id="851" creationId="{89CEE634-AD6A-A508-77C0-02B0D0E2D2D7}"/>
          </ac:spMkLst>
        </pc:spChg>
        <pc:spChg chg="mod">
          <ac:chgData name="Chen, Zhongrui" userId="f3bda36b-1873-4830-8722-8393d2e4d0a9" providerId="ADAL" clId="{D94FD1A1-CA24-5B43-ABB6-B718AAD03F92}" dt="2024-10-16T17:03:51.832" v="452" actId="20577"/>
          <ac:spMkLst>
            <pc:docMk/>
            <pc:sldMk cId="1268057971" sldId="333"/>
            <ac:spMk id="854" creationId="{025A166E-2FC2-AA2C-8EC1-7D152800B6BF}"/>
          </ac:spMkLst>
        </pc:spChg>
        <pc:spChg chg="add mod">
          <ac:chgData name="Chen, Zhongrui" userId="f3bda36b-1873-4830-8722-8393d2e4d0a9" providerId="ADAL" clId="{D94FD1A1-CA24-5B43-ABB6-B718AAD03F92}" dt="2024-10-17T18:25:04.040" v="1651" actId="1037"/>
          <ac:spMkLst>
            <pc:docMk/>
            <pc:sldMk cId="1268057971" sldId="333"/>
            <ac:spMk id="857" creationId="{87ACC6B8-7B62-2DC5-ACF1-7A3188FC15BC}"/>
          </ac:spMkLst>
        </pc:spChg>
        <pc:spChg chg="add mod">
          <ac:chgData name="Chen, Zhongrui" userId="f3bda36b-1873-4830-8722-8393d2e4d0a9" providerId="ADAL" clId="{D94FD1A1-CA24-5B43-ABB6-B718AAD03F92}" dt="2024-10-17T18:05:11.931" v="1060" actId="20577"/>
          <ac:spMkLst>
            <pc:docMk/>
            <pc:sldMk cId="1268057971" sldId="333"/>
            <ac:spMk id="860" creationId="{7F973333-E0E9-B4D1-D65E-BAA69EA6F61E}"/>
          </ac:spMkLst>
        </pc:spChg>
        <pc:spChg chg="add mod">
          <ac:chgData name="Chen, Zhongrui" userId="f3bda36b-1873-4830-8722-8393d2e4d0a9" providerId="ADAL" clId="{D94FD1A1-CA24-5B43-ABB6-B718AAD03F92}" dt="2024-10-17T18:05:11.931" v="1060" actId="20577"/>
          <ac:spMkLst>
            <pc:docMk/>
            <pc:sldMk cId="1268057971" sldId="333"/>
            <ac:spMk id="861" creationId="{F6CF5411-AEDD-0410-C21A-EFC9FEDE4C47}"/>
          </ac:spMkLst>
        </pc:spChg>
        <pc:spChg chg="add mod topLvl">
          <ac:chgData name="Chen, Zhongrui" userId="f3bda36b-1873-4830-8722-8393d2e4d0a9" providerId="ADAL" clId="{D94FD1A1-CA24-5B43-ABB6-B718AAD03F92}" dt="2024-10-17T18:35:51.144" v="1974" actId="1076"/>
          <ac:spMkLst>
            <pc:docMk/>
            <pc:sldMk cId="1268057971" sldId="333"/>
            <ac:spMk id="863" creationId="{AB92681A-56CE-228A-CA01-EB6ADD63EB7E}"/>
          </ac:spMkLst>
        </pc:spChg>
        <pc:spChg chg="add del mod topLvl">
          <ac:chgData name="Chen, Zhongrui" userId="f3bda36b-1873-4830-8722-8393d2e4d0a9" providerId="ADAL" clId="{D94FD1A1-CA24-5B43-ABB6-B718AAD03F92}" dt="2024-10-16T17:08:30.184" v="640" actId="21"/>
          <ac:spMkLst>
            <pc:docMk/>
            <pc:sldMk cId="1268057971" sldId="333"/>
            <ac:spMk id="864" creationId="{69B5420E-818C-8A83-88DB-D5D3F9347B62}"/>
          </ac:spMkLst>
        </pc:spChg>
        <pc:spChg chg="add mod topLvl">
          <ac:chgData name="Chen, Zhongrui" userId="f3bda36b-1873-4830-8722-8393d2e4d0a9" providerId="ADAL" clId="{D94FD1A1-CA24-5B43-ABB6-B718AAD03F92}" dt="2024-10-17T18:36:55.982" v="1981" actId="1076"/>
          <ac:spMkLst>
            <pc:docMk/>
            <pc:sldMk cId="1268057971" sldId="333"/>
            <ac:spMk id="866" creationId="{BC33546E-D7D6-A3B9-6C81-ADA2C0EE9FFE}"/>
          </ac:spMkLst>
        </pc:spChg>
        <pc:spChg chg="add del mod topLvl">
          <ac:chgData name="Chen, Zhongrui" userId="f3bda36b-1873-4830-8722-8393d2e4d0a9" providerId="ADAL" clId="{D94FD1A1-CA24-5B43-ABB6-B718AAD03F92}" dt="2024-10-17T18:07:56.312" v="1171" actId="478"/>
          <ac:spMkLst>
            <pc:docMk/>
            <pc:sldMk cId="1268057971" sldId="333"/>
            <ac:spMk id="867" creationId="{1A9C7AE1-EF00-DBA8-ED8A-6927ECAC7270}"/>
          </ac:spMkLst>
        </pc:spChg>
        <pc:spChg chg="add mod">
          <ac:chgData name="Chen, Zhongrui" userId="f3bda36b-1873-4830-8722-8393d2e4d0a9" providerId="ADAL" clId="{D94FD1A1-CA24-5B43-ABB6-B718AAD03F92}" dt="2024-10-17T18:37:24.913" v="1984" actId="1076"/>
          <ac:spMkLst>
            <pc:docMk/>
            <pc:sldMk cId="1268057971" sldId="333"/>
            <ac:spMk id="869" creationId="{7D7FDB48-2F64-3544-70D1-CDFA281837C8}"/>
          </ac:spMkLst>
        </pc:spChg>
        <pc:spChg chg="mod">
          <ac:chgData name="Chen, Zhongrui" userId="f3bda36b-1873-4830-8722-8393d2e4d0a9" providerId="ADAL" clId="{D94FD1A1-CA24-5B43-ABB6-B718AAD03F92}" dt="2024-10-17T18:05:16.697" v="1063" actId="20577"/>
          <ac:spMkLst>
            <pc:docMk/>
            <pc:sldMk cId="1268057971" sldId="333"/>
            <ac:spMk id="871" creationId="{754C8640-DE46-043C-A8DD-B43A90989ECA}"/>
          </ac:spMkLst>
        </pc:spChg>
        <pc:spChg chg="mod">
          <ac:chgData name="Chen, Zhongrui" userId="f3bda36b-1873-4830-8722-8393d2e4d0a9" providerId="ADAL" clId="{D94FD1A1-CA24-5B43-ABB6-B718AAD03F92}" dt="2024-10-17T18:05:16.697" v="1063" actId="20577"/>
          <ac:spMkLst>
            <pc:docMk/>
            <pc:sldMk cId="1268057971" sldId="333"/>
            <ac:spMk id="872" creationId="{F0907295-11DC-B800-A3B7-3C743A3B7B0F}"/>
          </ac:spMkLst>
        </pc:spChg>
        <pc:spChg chg="mod topLvl">
          <ac:chgData name="Chen, Zhongrui" userId="f3bda36b-1873-4830-8722-8393d2e4d0a9" providerId="ADAL" clId="{D94FD1A1-CA24-5B43-ABB6-B718AAD03F92}" dt="2024-10-17T18:19:25.207" v="1435" actId="164"/>
          <ac:spMkLst>
            <pc:docMk/>
            <pc:sldMk cId="1268057971" sldId="333"/>
            <ac:spMk id="876" creationId="{09FB1CC8-23C0-7121-F8F4-27B8F09ADF71}"/>
          </ac:spMkLst>
        </pc:spChg>
        <pc:spChg chg="mod topLvl">
          <ac:chgData name="Chen, Zhongrui" userId="f3bda36b-1873-4830-8722-8393d2e4d0a9" providerId="ADAL" clId="{D94FD1A1-CA24-5B43-ABB6-B718AAD03F92}" dt="2024-10-17T18:19:25.207" v="1435" actId="164"/>
          <ac:spMkLst>
            <pc:docMk/>
            <pc:sldMk cId="1268057971" sldId="333"/>
            <ac:spMk id="877" creationId="{C32604F5-88A4-760A-3177-E5CC0F0CC208}"/>
          </ac:spMkLst>
        </pc:spChg>
        <pc:spChg chg="mod topLvl">
          <ac:chgData name="Chen, Zhongrui" userId="f3bda36b-1873-4830-8722-8393d2e4d0a9" providerId="ADAL" clId="{D94FD1A1-CA24-5B43-ABB6-B718AAD03F92}" dt="2024-10-17T18:17:49.438" v="1358" actId="164"/>
          <ac:spMkLst>
            <pc:docMk/>
            <pc:sldMk cId="1268057971" sldId="333"/>
            <ac:spMk id="878" creationId="{D3C25F2B-3E40-95D5-A899-D0B0A8F8DAD6}"/>
          </ac:spMkLst>
        </pc:spChg>
        <pc:spChg chg="mod topLvl">
          <ac:chgData name="Chen, Zhongrui" userId="f3bda36b-1873-4830-8722-8393d2e4d0a9" providerId="ADAL" clId="{D94FD1A1-CA24-5B43-ABB6-B718AAD03F92}" dt="2024-10-17T18:17:49.438" v="1358" actId="164"/>
          <ac:spMkLst>
            <pc:docMk/>
            <pc:sldMk cId="1268057971" sldId="333"/>
            <ac:spMk id="879" creationId="{A5421C2E-A338-408D-FB24-28E89FF46FFA}"/>
          </ac:spMkLst>
        </pc:spChg>
        <pc:spChg chg="mod topLvl">
          <ac:chgData name="Chen, Zhongrui" userId="f3bda36b-1873-4830-8722-8393d2e4d0a9" providerId="ADAL" clId="{D94FD1A1-CA24-5B43-ABB6-B718AAD03F92}" dt="2024-10-17T18:17:49.438" v="1358" actId="164"/>
          <ac:spMkLst>
            <pc:docMk/>
            <pc:sldMk cId="1268057971" sldId="333"/>
            <ac:spMk id="880" creationId="{E98772A5-42F3-69F6-66B8-819B75451109}"/>
          </ac:spMkLst>
        </pc:spChg>
        <pc:spChg chg="mod topLvl">
          <ac:chgData name="Chen, Zhongrui" userId="f3bda36b-1873-4830-8722-8393d2e4d0a9" providerId="ADAL" clId="{D94FD1A1-CA24-5B43-ABB6-B718AAD03F92}" dt="2024-10-17T18:17:49.438" v="1358" actId="164"/>
          <ac:spMkLst>
            <pc:docMk/>
            <pc:sldMk cId="1268057971" sldId="333"/>
            <ac:spMk id="881" creationId="{CF3AF781-C229-175F-5717-09BCCCF82A01}"/>
          </ac:spMkLst>
        </pc:spChg>
        <pc:spChg chg="mod topLvl">
          <ac:chgData name="Chen, Zhongrui" userId="f3bda36b-1873-4830-8722-8393d2e4d0a9" providerId="ADAL" clId="{D94FD1A1-CA24-5B43-ABB6-B718AAD03F92}" dt="2024-10-17T18:17:49.438" v="1358" actId="164"/>
          <ac:spMkLst>
            <pc:docMk/>
            <pc:sldMk cId="1268057971" sldId="333"/>
            <ac:spMk id="882" creationId="{68FE58CE-CA07-FD92-DC66-8124029D72E8}"/>
          </ac:spMkLst>
        </pc:spChg>
        <pc:spChg chg="mod topLvl">
          <ac:chgData name="Chen, Zhongrui" userId="f3bda36b-1873-4830-8722-8393d2e4d0a9" providerId="ADAL" clId="{D94FD1A1-CA24-5B43-ABB6-B718AAD03F92}" dt="2024-10-17T18:17:49.438" v="1358" actId="164"/>
          <ac:spMkLst>
            <pc:docMk/>
            <pc:sldMk cId="1268057971" sldId="333"/>
            <ac:spMk id="883" creationId="{71B88F77-112C-CBED-D6BB-4783F1AD15E1}"/>
          </ac:spMkLst>
        </pc:spChg>
        <pc:spChg chg="mod topLvl">
          <ac:chgData name="Chen, Zhongrui" userId="f3bda36b-1873-4830-8722-8393d2e4d0a9" providerId="ADAL" clId="{D94FD1A1-CA24-5B43-ABB6-B718AAD03F92}" dt="2024-10-17T18:17:49.438" v="1358" actId="164"/>
          <ac:spMkLst>
            <pc:docMk/>
            <pc:sldMk cId="1268057971" sldId="333"/>
            <ac:spMk id="884" creationId="{B6653E63-57C2-75AA-E205-F1951B60FB63}"/>
          </ac:spMkLst>
        </pc:spChg>
        <pc:spChg chg="mod topLvl">
          <ac:chgData name="Chen, Zhongrui" userId="f3bda36b-1873-4830-8722-8393d2e4d0a9" providerId="ADAL" clId="{D94FD1A1-CA24-5B43-ABB6-B718AAD03F92}" dt="2024-10-17T18:17:49.438" v="1358" actId="164"/>
          <ac:spMkLst>
            <pc:docMk/>
            <pc:sldMk cId="1268057971" sldId="333"/>
            <ac:spMk id="885" creationId="{AFE28530-077F-E5FF-5F9A-AFB3A108DEE0}"/>
          </ac:spMkLst>
        </pc:spChg>
        <pc:spChg chg="mod topLvl">
          <ac:chgData name="Chen, Zhongrui" userId="f3bda36b-1873-4830-8722-8393d2e4d0a9" providerId="ADAL" clId="{D94FD1A1-CA24-5B43-ABB6-B718AAD03F92}" dt="2024-10-17T18:17:41.890" v="1356" actId="164"/>
          <ac:spMkLst>
            <pc:docMk/>
            <pc:sldMk cId="1268057971" sldId="333"/>
            <ac:spMk id="886" creationId="{4E0B71CE-CE8E-D9F4-E6A4-35B6893939D1}"/>
          </ac:spMkLst>
        </pc:spChg>
        <pc:spChg chg="mod topLvl">
          <ac:chgData name="Chen, Zhongrui" userId="f3bda36b-1873-4830-8722-8393d2e4d0a9" providerId="ADAL" clId="{D94FD1A1-CA24-5B43-ABB6-B718AAD03F92}" dt="2024-10-17T18:17:41.890" v="1356" actId="164"/>
          <ac:spMkLst>
            <pc:docMk/>
            <pc:sldMk cId="1268057971" sldId="333"/>
            <ac:spMk id="887" creationId="{788D160F-C3B2-C62A-7A84-24E233EDBC0A}"/>
          </ac:spMkLst>
        </pc:spChg>
        <pc:spChg chg="mod topLvl">
          <ac:chgData name="Chen, Zhongrui" userId="f3bda36b-1873-4830-8722-8393d2e4d0a9" providerId="ADAL" clId="{D94FD1A1-CA24-5B43-ABB6-B718AAD03F92}" dt="2024-10-17T18:17:41.890" v="1356" actId="164"/>
          <ac:spMkLst>
            <pc:docMk/>
            <pc:sldMk cId="1268057971" sldId="333"/>
            <ac:spMk id="888" creationId="{3BB6CDDC-10DF-13B6-FAF1-66C50A6B0C16}"/>
          </ac:spMkLst>
        </pc:spChg>
        <pc:spChg chg="mod topLvl">
          <ac:chgData name="Chen, Zhongrui" userId="f3bda36b-1873-4830-8722-8393d2e4d0a9" providerId="ADAL" clId="{D94FD1A1-CA24-5B43-ABB6-B718AAD03F92}" dt="2024-10-17T18:17:41.890" v="1356" actId="164"/>
          <ac:spMkLst>
            <pc:docMk/>
            <pc:sldMk cId="1268057971" sldId="333"/>
            <ac:spMk id="889" creationId="{45B15D27-2217-4004-ED8E-8C09D77832A8}"/>
          </ac:spMkLst>
        </pc:spChg>
        <pc:spChg chg="del mod">
          <ac:chgData name="Chen, Zhongrui" userId="f3bda36b-1873-4830-8722-8393d2e4d0a9" providerId="ADAL" clId="{D94FD1A1-CA24-5B43-ABB6-B718AAD03F92}" dt="2024-10-17T18:14:41.500" v="1248" actId="478"/>
          <ac:spMkLst>
            <pc:docMk/>
            <pc:sldMk cId="1268057971" sldId="333"/>
            <ac:spMk id="890" creationId="{2DC6606B-1C47-4B13-1C82-2D755FD63C7E}"/>
          </ac:spMkLst>
        </pc:spChg>
        <pc:spChg chg="mod topLvl">
          <ac:chgData name="Chen, Zhongrui" userId="f3bda36b-1873-4830-8722-8393d2e4d0a9" providerId="ADAL" clId="{D94FD1A1-CA24-5B43-ABB6-B718AAD03F92}" dt="2024-10-17T18:17:41.890" v="1356" actId="164"/>
          <ac:spMkLst>
            <pc:docMk/>
            <pc:sldMk cId="1268057971" sldId="333"/>
            <ac:spMk id="891" creationId="{A7D82394-2F10-5C3A-9C44-E1F43BB589B9}"/>
          </ac:spMkLst>
        </pc:spChg>
        <pc:spChg chg="del mod">
          <ac:chgData name="Chen, Zhongrui" userId="f3bda36b-1873-4830-8722-8393d2e4d0a9" providerId="ADAL" clId="{D94FD1A1-CA24-5B43-ABB6-B718AAD03F92}" dt="2024-10-17T18:14:54.918" v="1253" actId="478"/>
          <ac:spMkLst>
            <pc:docMk/>
            <pc:sldMk cId="1268057971" sldId="333"/>
            <ac:spMk id="892" creationId="{5E5B3D7F-26DB-94BA-F4AE-F2AA38F37AB6}"/>
          </ac:spMkLst>
        </pc:spChg>
        <pc:spChg chg="mod topLvl">
          <ac:chgData name="Chen, Zhongrui" userId="f3bda36b-1873-4830-8722-8393d2e4d0a9" providerId="ADAL" clId="{D94FD1A1-CA24-5B43-ABB6-B718AAD03F92}" dt="2024-10-17T18:17:41.890" v="1356" actId="164"/>
          <ac:spMkLst>
            <pc:docMk/>
            <pc:sldMk cId="1268057971" sldId="333"/>
            <ac:spMk id="893" creationId="{39B15EDC-0CE4-B693-A70D-95C6943178D2}"/>
          </ac:spMkLst>
        </pc:spChg>
        <pc:spChg chg="del mod topLvl">
          <ac:chgData name="Chen, Zhongrui" userId="f3bda36b-1873-4830-8722-8393d2e4d0a9" providerId="ADAL" clId="{D94FD1A1-CA24-5B43-ABB6-B718AAD03F92}" dt="2024-10-17T18:18:30.771" v="1367" actId="478"/>
          <ac:spMkLst>
            <pc:docMk/>
            <pc:sldMk cId="1268057971" sldId="333"/>
            <ac:spMk id="894" creationId="{5546193F-DF80-BC34-DC27-1E29D0B923DF}"/>
          </ac:spMkLst>
        </pc:spChg>
        <pc:spChg chg="mod topLvl">
          <ac:chgData name="Chen, Zhongrui" userId="f3bda36b-1873-4830-8722-8393d2e4d0a9" providerId="ADAL" clId="{D94FD1A1-CA24-5B43-ABB6-B718AAD03F92}" dt="2024-10-17T18:17:41.890" v="1356" actId="164"/>
          <ac:spMkLst>
            <pc:docMk/>
            <pc:sldMk cId="1268057971" sldId="333"/>
            <ac:spMk id="895" creationId="{CD2087B5-A2D9-967A-C516-D0497909CA43}"/>
          </ac:spMkLst>
        </pc:spChg>
        <pc:spChg chg="del mod topLvl">
          <ac:chgData name="Chen, Zhongrui" userId="f3bda36b-1873-4830-8722-8393d2e4d0a9" providerId="ADAL" clId="{D94FD1A1-CA24-5B43-ABB6-B718AAD03F92}" dt="2024-10-17T18:18:30.771" v="1367" actId="478"/>
          <ac:spMkLst>
            <pc:docMk/>
            <pc:sldMk cId="1268057971" sldId="333"/>
            <ac:spMk id="897" creationId="{EEF6C1F1-CCD2-C360-41CC-AB3606BEBC21}"/>
          </ac:spMkLst>
        </pc:spChg>
        <pc:spChg chg="mod topLvl">
          <ac:chgData name="Chen, Zhongrui" userId="f3bda36b-1873-4830-8722-8393d2e4d0a9" providerId="ADAL" clId="{D94FD1A1-CA24-5B43-ABB6-B718AAD03F92}" dt="2024-10-17T18:17:41.890" v="1356" actId="164"/>
          <ac:spMkLst>
            <pc:docMk/>
            <pc:sldMk cId="1268057971" sldId="333"/>
            <ac:spMk id="898" creationId="{7551890B-AE43-AA2F-8E3B-EB470739937A}"/>
          </ac:spMkLst>
        </pc:spChg>
        <pc:spChg chg="mod topLvl">
          <ac:chgData name="Chen, Zhongrui" userId="f3bda36b-1873-4830-8722-8393d2e4d0a9" providerId="ADAL" clId="{D94FD1A1-CA24-5B43-ABB6-B718AAD03F92}" dt="2024-10-17T18:17:41.890" v="1356" actId="164"/>
          <ac:spMkLst>
            <pc:docMk/>
            <pc:sldMk cId="1268057971" sldId="333"/>
            <ac:spMk id="900" creationId="{07F86F8B-EB01-FA6E-D07A-D9C875CF7A58}"/>
          </ac:spMkLst>
        </pc:spChg>
        <pc:spChg chg="mod topLvl">
          <ac:chgData name="Chen, Zhongrui" userId="f3bda36b-1873-4830-8722-8393d2e4d0a9" providerId="ADAL" clId="{D94FD1A1-CA24-5B43-ABB6-B718AAD03F92}" dt="2024-10-17T18:17:49.438" v="1358" actId="164"/>
          <ac:spMkLst>
            <pc:docMk/>
            <pc:sldMk cId="1268057971" sldId="333"/>
            <ac:spMk id="901" creationId="{88EEACFE-F87F-87C5-DA68-5C31CF9F39C2}"/>
          </ac:spMkLst>
        </pc:spChg>
        <pc:spChg chg="add mod">
          <ac:chgData name="Chen, Zhongrui" userId="f3bda36b-1873-4830-8722-8393d2e4d0a9" providerId="ADAL" clId="{D94FD1A1-CA24-5B43-ABB6-B718AAD03F92}" dt="2024-10-17T18:17:41.890" v="1356" actId="164"/>
          <ac:spMkLst>
            <pc:docMk/>
            <pc:sldMk cId="1268057971" sldId="333"/>
            <ac:spMk id="902" creationId="{02CD8FCF-F087-103A-8CCC-C82155CBC0CC}"/>
          </ac:spMkLst>
        </pc:spChg>
        <pc:spChg chg="add mod">
          <ac:chgData name="Chen, Zhongrui" userId="f3bda36b-1873-4830-8722-8393d2e4d0a9" providerId="ADAL" clId="{D94FD1A1-CA24-5B43-ABB6-B718AAD03F92}" dt="2024-10-17T18:17:41.890" v="1356" actId="164"/>
          <ac:spMkLst>
            <pc:docMk/>
            <pc:sldMk cId="1268057971" sldId="333"/>
            <ac:spMk id="903" creationId="{583AF7B2-6EC5-65DF-C052-2DD2DBFE34FE}"/>
          </ac:spMkLst>
        </pc:spChg>
        <pc:spChg chg="mod">
          <ac:chgData name="Chen, Zhongrui" userId="f3bda36b-1873-4830-8722-8393d2e4d0a9" providerId="ADAL" clId="{D94FD1A1-CA24-5B43-ABB6-B718AAD03F92}" dt="2024-10-17T18:19:50.815" v="1439" actId="165"/>
          <ac:spMkLst>
            <pc:docMk/>
            <pc:sldMk cId="1268057971" sldId="333"/>
            <ac:spMk id="914" creationId="{3DA6D4E7-8C38-0297-B4D6-872478DBDA6B}"/>
          </ac:spMkLst>
        </pc:spChg>
        <pc:spChg chg="mod">
          <ac:chgData name="Chen, Zhongrui" userId="f3bda36b-1873-4830-8722-8393d2e4d0a9" providerId="ADAL" clId="{D94FD1A1-CA24-5B43-ABB6-B718AAD03F92}" dt="2024-10-17T18:19:50.815" v="1439" actId="165"/>
          <ac:spMkLst>
            <pc:docMk/>
            <pc:sldMk cId="1268057971" sldId="333"/>
            <ac:spMk id="915" creationId="{DC18C960-7D71-D44B-8A26-BCA34B3E047B}"/>
          </ac:spMkLst>
        </pc:spChg>
        <pc:spChg chg="mod">
          <ac:chgData name="Chen, Zhongrui" userId="f3bda36b-1873-4830-8722-8393d2e4d0a9" providerId="ADAL" clId="{D94FD1A1-CA24-5B43-ABB6-B718AAD03F92}" dt="2024-10-17T18:19:50.815" v="1439" actId="165"/>
          <ac:spMkLst>
            <pc:docMk/>
            <pc:sldMk cId="1268057971" sldId="333"/>
            <ac:spMk id="916" creationId="{1A253ACC-948C-9D54-C85E-15DA57066900}"/>
          </ac:spMkLst>
        </pc:spChg>
        <pc:spChg chg="mod">
          <ac:chgData name="Chen, Zhongrui" userId="f3bda36b-1873-4830-8722-8393d2e4d0a9" providerId="ADAL" clId="{D94FD1A1-CA24-5B43-ABB6-B718AAD03F92}" dt="2024-10-17T18:19:50.815" v="1439" actId="165"/>
          <ac:spMkLst>
            <pc:docMk/>
            <pc:sldMk cId="1268057971" sldId="333"/>
            <ac:spMk id="917" creationId="{AF630F9C-7289-AE07-D4F5-B39E2EB9CACA}"/>
          </ac:spMkLst>
        </pc:spChg>
        <pc:spChg chg="mod">
          <ac:chgData name="Chen, Zhongrui" userId="f3bda36b-1873-4830-8722-8393d2e4d0a9" providerId="ADAL" clId="{D94FD1A1-CA24-5B43-ABB6-B718AAD03F92}" dt="2024-10-17T18:19:50.815" v="1439" actId="165"/>
          <ac:spMkLst>
            <pc:docMk/>
            <pc:sldMk cId="1268057971" sldId="333"/>
            <ac:spMk id="918" creationId="{E8C4B2B8-637C-C355-2AAE-BCA16ED4FDC8}"/>
          </ac:spMkLst>
        </pc:spChg>
        <pc:spChg chg="mod">
          <ac:chgData name="Chen, Zhongrui" userId="f3bda36b-1873-4830-8722-8393d2e4d0a9" providerId="ADAL" clId="{D94FD1A1-CA24-5B43-ABB6-B718AAD03F92}" dt="2024-10-17T18:19:50.815" v="1439" actId="165"/>
          <ac:spMkLst>
            <pc:docMk/>
            <pc:sldMk cId="1268057971" sldId="333"/>
            <ac:spMk id="919" creationId="{6BF4AD23-F097-A4EC-18D7-184153415922}"/>
          </ac:spMkLst>
        </pc:spChg>
        <pc:spChg chg="mod">
          <ac:chgData name="Chen, Zhongrui" userId="f3bda36b-1873-4830-8722-8393d2e4d0a9" providerId="ADAL" clId="{D94FD1A1-CA24-5B43-ABB6-B718AAD03F92}" dt="2024-10-17T18:19:50.815" v="1439" actId="165"/>
          <ac:spMkLst>
            <pc:docMk/>
            <pc:sldMk cId="1268057971" sldId="333"/>
            <ac:spMk id="920" creationId="{BB37BA3A-8FF0-5DD8-27A9-BBFA9702FB25}"/>
          </ac:spMkLst>
        </pc:spChg>
        <pc:spChg chg="mod">
          <ac:chgData name="Chen, Zhongrui" userId="f3bda36b-1873-4830-8722-8393d2e4d0a9" providerId="ADAL" clId="{D94FD1A1-CA24-5B43-ABB6-B718AAD03F92}" dt="2024-10-17T18:19:50.815" v="1439" actId="165"/>
          <ac:spMkLst>
            <pc:docMk/>
            <pc:sldMk cId="1268057971" sldId="333"/>
            <ac:spMk id="921" creationId="{C02A3515-8D9E-C60A-970F-DA883BEC8348}"/>
          </ac:spMkLst>
        </pc:spChg>
        <pc:spChg chg="mod">
          <ac:chgData name="Chen, Zhongrui" userId="f3bda36b-1873-4830-8722-8393d2e4d0a9" providerId="ADAL" clId="{D94FD1A1-CA24-5B43-ABB6-B718AAD03F92}" dt="2024-10-17T18:19:50.815" v="1439" actId="165"/>
          <ac:spMkLst>
            <pc:docMk/>
            <pc:sldMk cId="1268057971" sldId="333"/>
            <ac:spMk id="922" creationId="{39E1AD08-3D43-4873-6D10-4A8F7E353CC9}"/>
          </ac:spMkLst>
        </pc:spChg>
        <pc:spChg chg="mod">
          <ac:chgData name="Chen, Zhongrui" userId="f3bda36b-1873-4830-8722-8393d2e4d0a9" providerId="ADAL" clId="{D94FD1A1-CA24-5B43-ABB6-B718AAD03F92}" dt="2024-10-17T18:19:50.815" v="1439" actId="165"/>
          <ac:spMkLst>
            <pc:docMk/>
            <pc:sldMk cId="1268057971" sldId="333"/>
            <ac:spMk id="923" creationId="{8615A209-6695-C944-1F39-2F8439B2C02D}"/>
          </ac:spMkLst>
        </pc:spChg>
        <pc:spChg chg="mod">
          <ac:chgData name="Chen, Zhongrui" userId="f3bda36b-1873-4830-8722-8393d2e4d0a9" providerId="ADAL" clId="{D94FD1A1-CA24-5B43-ABB6-B718AAD03F92}" dt="2024-10-17T18:19:50.815" v="1439" actId="165"/>
          <ac:spMkLst>
            <pc:docMk/>
            <pc:sldMk cId="1268057971" sldId="333"/>
            <ac:spMk id="924" creationId="{86A11597-C4ED-2319-4B63-9E49EA2A1EF1}"/>
          </ac:spMkLst>
        </pc:spChg>
        <pc:spChg chg="mod">
          <ac:chgData name="Chen, Zhongrui" userId="f3bda36b-1873-4830-8722-8393d2e4d0a9" providerId="ADAL" clId="{D94FD1A1-CA24-5B43-ABB6-B718AAD03F92}" dt="2024-10-17T18:19:50.815" v="1439" actId="165"/>
          <ac:spMkLst>
            <pc:docMk/>
            <pc:sldMk cId="1268057971" sldId="333"/>
            <ac:spMk id="926" creationId="{CC7AF60C-D348-8A84-139B-D714BB4CA1BF}"/>
          </ac:spMkLst>
        </pc:spChg>
        <pc:spChg chg="mod">
          <ac:chgData name="Chen, Zhongrui" userId="f3bda36b-1873-4830-8722-8393d2e4d0a9" providerId="ADAL" clId="{D94FD1A1-CA24-5B43-ABB6-B718AAD03F92}" dt="2024-10-17T18:19:50.815" v="1439" actId="165"/>
          <ac:spMkLst>
            <pc:docMk/>
            <pc:sldMk cId="1268057971" sldId="333"/>
            <ac:spMk id="927" creationId="{C166E50D-DE5E-0FFA-08B0-33315228380C}"/>
          </ac:spMkLst>
        </pc:spChg>
        <pc:spChg chg="mod">
          <ac:chgData name="Chen, Zhongrui" userId="f3bda36b-1873-4830-8722-8393d2e4d0a9" providerId="ADAL" clId="{D94FD1A1-CA24-5B43-ABB6-B718AAD03F92}" dt="2024-10-17T18:19:50.815" v="1439" actId="165"/>
          <ac:spMkLst>
            <pc:docMk/>
            <pc:sldMk cId="1268057971" sldId="333"/>
            <ac:spMk id="928" creationId="{01C11801-C415-205A-B6DD-976870F20A84}"/>
          </ac:spMkLst>
        </pc:spChg>
        <pc:spChg chg="mod">
          <ac:chgData name="Chen, Zhongrui" userId="f3bda36b-1873-4830-8722-8393d2e4d0a9" providerId="ADAL" clId="{D94FD1A1-CA24-5B43-ABB6-B718AAD03F92}" dt="2024-10-17T18:19:50.815" v="1439" actId="165"/>
          <ac:spMkLst>
            <pc:docMk/>
            <pc:sldMk cId="1268057971" sldId="333"/>
            <ac:spMk id="929" creationId="{9A3F8DB8-A4AE-F06C-DF1D-8FB1C5F230CC}"/>
          </ac:spMkLst>
        </pc:spChg>
        <pc:spChg chg="mod">
          <ac:chgData name="Chen, Zhongrui" userId="f3bda36b-1873-4830-8722-8393d2e4d0a9" providerId="ADAL" clId="{D94FD1A1-CA24-5B43-ABB6-B718AAD03F92}" dt="2024-10-17T18:19:50.815" v="1439" actId="165"/>
          <ac:spMkLst>
            <pc:docMk/>
            <pc:sldMk cId="1268057971" sldId="333"/>
            <ac:spMk id="930" creationId="{6B4011D5-A1CD-504D-3A34-C5E761A5BF84}"/>
          </ac:spMkLst>
        </pc:spChg>
        <pc:spChg chg="mod">
          <ac:chgData name="Chen, Zhongrui" userId="f3bda36b-1873-4830-8722-8393d2e4d0a9" providerId="ADAL" clId="{D94FD1A1-CA24-5B43-ABB6-B718AAD03F92}" dt="2024-10-17T18:19:50.815" v="1439" actId="165"/>
          <ac:spMkLst>
            <pc:docMk/>
            <pc:sldMk cId="1268057971" sldId="333"/>
            <ac:spMk id="931" creationId="{B826E30C-2AEF-9E5E-A36A-A0F48536E482}"/>
          </ac:spMkLst>
        </pc:spChg>
        <pc:spChg chg="mod">
          <ac:chgData name="Chen, Zhongrui" userId="f3bda36b-1873-4830-8722-8393d2e4d0a9" providerId="ADAL" clId="{D94FD1A1-CA24-5B43-ABB6-B718AAD03F92}" dt="2024-10-17T18:19:50.815" v="1439" actId="165"/>
          <ac:spMkLst>
            <pc:docMk/>
            <pc:sldMk cId="1268057971" sldId="333"/>
            <ac:spMk id="932" creationId="{06045E73-850E-5DE0-DAFF-5CEE9171D05D}"/>
          </ac:spMkLst>
        </pc:spChg>
        <pc:spChg chg="mod">
          <ac:chgData name="Chen, Zhongrui" userId="f3bda36b-1873-4830-8722-8393d2e4d0a9" providerId="ADAL" clId="{D94FD1A1-CA24-5B43-ABB6-B718AAD03F92}" dt="2024-10-17T18:19:50.815" v="1439" actId="165"/>
          <ac:spMkLst>
            <pc:docMk/>
            <pc:sldMk cId="1268057971" sldId="333"/>
            <ac:spMk id="933" creationId="{9FD4E348-9A92-BC91-FD9C-A8C046FDA8F2}"/>
          </ac:spMkLst>
        </pc:spChg>
        <pc:spChg chg="mod">
          <ac:chgData name="Chen, Zhongrui" userId="f3bda36b-1873-4830-8722-8393d2e4d0a9" providerId="ADAL" clId="{D94FD1A1-CA24-5B43-ABB6-B718AAD03F92}" dt="2024-10-17T18:19:50.815" v="1439" actId="165"/>
          <ac:spMkLst>
            <pc:docMk/>
            <pc:sldMk cId="1268057971" sldId="333"/>
            <ac:spMk id="934" creationId="{462BF223-FFF2-7C8D-2B0F-787167D4FA17}"/>
          </ac:spMkLst>
        </pc:spChg>
        <pc:spChg chg="add mod topLvl">
          <ac:chgData name="Chen, Zhongrui" userId="f3bda36b-1873-4830-8722-8393d2e4d0a9" providerId="ADAL" clId="{D94FD1A1-CA24-5B43-ABB6-B718AAD03F92}" dt="2024-10-17T18:33:26.324" v="1962" actId="164"/>
          <ac:spMkLst>
            <pc:docMk/>
            <pc:sldMk cId="1268057971" sldId="333"/>
            <ac:spMk id="937" creationId="{FCFDB508-6416-6663-1929-4EE46734CFA7}"/>
          </ac:spMkLst>
        </pc:spChg>
        <pc:spChg chg="add mod topLvl">
          <ac:chgData name="Chen, Zhongrui" userId="f3bda36b-1873-4830-8722-8393d2e4d0a9" providerId="ADAL" clId="{D94FD1A1-CA24-5B43-ABB6-B718AAD03F92}" dt="2024-10-17T18:33:26.324" v="1962" actId="164"/>
          <ac:spMkLst>
            <pc:docMk/>
            <pc:sldMk cId="1268057971" sldId="333"/>
            <ac:spMk id="938" creationId="{43332DB6-B22C-9451-0EBF-C993F76B3C73}"/>
          </ac:spMkLst>
        </pc:spChg>
        <pc:spChg chg="add mod">
          <ac:chgData name="Chen, Zhongrui" userId="f3bda36b-1873-4830-8722-8393d2e4d0a9" providerId="ADAL" clId="{D94FD1A1-CA24-5B43-ABB6-B718AAD03F92}" dt="2024-10-17T18:33:26.324" v="1962" actId="164"/>
          <ac:spMkLst>
            <pc:docMk/>
            <pc:sldMk cId="1268057971" sldId="333"/>
            <ac:spMk id="941" creationId="{C81204A5-78EC-3C11-6E62-25F339CBCF35}"/>
          </ac:spMkLst>
        </pc:spChg>
        <pc:spChg chg="add del mod">
          <ac:chgData name="Chen, Zhongrui" userId="f3bda36b-1873-4830-8722-8393d2e4d0a9" providerId="ADAL" clId="{D94FD1A1-CA24-5B43-ABB6-B718AAD03F92}" dt="2024-10-17T18:20:35.646" v="1502"/>
          <ac:spMkLst>
            <pc:docMk/>
            <pc:sldMk cId="1268057971" sldId="333"/>
            <ac:spMk id="942" creationId="{253EA16A-8309-BCA4-D8C0-BDC6C323D72F}"/>
          </ac:spMkLst>
        </pc:spChg>
        <pc:spChg chg="add mod">
          <ac:chgData name="Chen, Zhongrui" userId="f3bda36b-1873-4830-8722-8393d2e4d0a9" providerId="ADAL" clId="{D94FD1A1-CA24-5B43-ABB6-B718AAD03F92}" dt="2024-10-17T18:33:26.324" v="1962" actId="164"/>
          <ac:spMkLst>
            <pc:docMk/>
            <pc:sldMk cId="1268057971" sldId="333"/>
            <ac:spMk id="943" creationId="{525229BF-4693-FDEA-473E-CC97977F22A8}"/>
          </ac:spMkLst>
        </pc:spChg>
        <pc:spChg chg="mod">
          <ac:chgData name="Chen, Zhongrui" userId="f3bda36b-1873-4830-8722-8393d2e4d0a9" providerId="ADAL" clId="{D94FD1A1-CA24-5B43-ABB6-B718AAD03F92}" dt="2024-10-17T18:23:55.221" v="1554" actId="1035"/>
          <ac:spMkLst>
            <pc:docMk/>
            <pc:sldMk cId="1268057971" sldId="333"/>
            <ac:spMk id="972" creationId="{94F3846C-E70C-6A54-5CBB-7D4B8A21ECC8}"/>
          </ac:spMkLst>
        </pc:spChg>
        <pc:spChg chg="mod">
          <ac:chgData name="Chen, Zhongrui" userId="f3bda36b-1873-4830-8722-8393d2e4d0a9" providerId="ADAL" clId="{D94FD1A1-CA24-5B43-ABB6-B718AAD03F92}" dt="2024-10-17T18:23:51.177" v="1552" actId="1038"/>
          <ac:spMkLst>
            <pc:docMk/>
            <pc:sldMk cId="1268057971" sldId="333"/>
            <ac:spMk id="973" creationId="{285166ED-4F22-59B8-86BD-6264E5708061}"/>
          </ac:spMkLst>
        </pc:spChg>
        <pc:spChg chg="add mod">
          <ac:chgData name="Chen, Zhongrui" userId="f3bda36b-1873-4830-8722-8393d2e4d0a9" providerId="ADAL" clId="{D94FD1A1-CA24-5B43-ABB6-B718AAD03F92}" dt="2024-10-17T18:33:26.324" v="1962" actId="164"/>
          <ac:spMkLst>
            <pc:docMk/>
            <pc:sldMk cId="1268057971" sldId="333"/>
            <ac:spMk id="975" creationId="{0C5D9094-7530-8E88-8E1E-3B6BDC13030D}"/>
          </ac:spMkLst>
        </pc:spChg>
        <pc:spChg chg="add mod">
          <ac:chgData name="Chen, Zhongrui" userId="f3bda36b-1873-4830-8722-8393d2e4d0a9" providerId="ADAL" clId="{D94FD1A1-CA24-5B43-ABB6-B718AAD03F92}" dt="2024-10-17T18:33:26.324" v="1962" actId="164"/>
          <ac:spMkLst>
            <pc:docMk/>
            <pc:sldMk cId="1268057971" sldId="333"/>
            <ac:spMk id="976" creationId="{E3D98307-4079-E3F1-5523-D4A31FFF9ED0}"/>
          </ac:spMkLst>
        </pc:spChg>
        <pc:spChg chg="add mod">
          <ac:chgData name="Chen, Zhongrui" userId="f3bda36b-1873-4830-8722-8393d2e4d0a9" providerId="ADAL" clId="{D94FD1A1-CA24-5B43-ABB6-B718AAD03F92}" dt="2024-10-17T18:33:26.324" v="1962" actId="164"/>
          <ac:spMkLst>
            <pc:docMk/>
            <pc:sldMk cId="1268057971" sldId="333"/>
            <ac:spMk id="977" creationId="{9F7648A4-B29E-D7A7-E606-15D7BA000D4D}"/>
          </ac:spMkLst>
        </pc:spChg>
        <pc:spChg chg="add mod">
          <ac:chgData name="Chen, Zhongrui" userId="f3bda36b-1873-4830-8722-8393d2e4d0a9" providerId="ADAL" clId="{D94FD1A1-CA24-5B43-ABB6-B718AAD03F92}" dt="2024-10-17T18:33:26.324" v="1962" actId="164"/>
          <ac:spMkLst>
            <pc:docMk/>
            <pc:sldMk cId="1268057971" sldId="333"/>
            <ac:spMk id="978" creationId="{28B1D6DC-E27B-FAFB-384D-6F5389D344CA}"/>
          </ac:spMkLst>
        </pc:spChg>
        <pc:spChg chg="add mod">
          <ac:chgData name="Chen, Zhongrui" userId="f3bda36b-1873-4830-8722-8393d2e4d0a9" providerId="ADAL" clId="{D94FD1A1-CA24-5B43-ABB6-B718AAD03F92}" dt="2024-10-17T18:33:26.324" v="1962" actId="164"/>
          <ac:spMkLst>
            <pc:docMk/>
            <pc:sldMk cId="1268057971" sldId="333"/>
            <ac:spMk id="979" creationId="{5DF28FF4-2929-22D2-0E77-7F6ED020D1E5}"/>
          </ac:spMkLst>
        </pc:spChg>
        <pc:spChg chg="add mod">
          <ac:chgData name="Chen, Zhongrui" userId="f3bda36b-1873-4830-8722-8393d2e4d0a9" providerId="ADAL" clId="{D94FD1A1-CA24-5B43-ABB6-B718AAD03F92}" dt="2024-10-17T18:33:26.324" v="1962" actId="164"/>
          <ac:spMkLst>
            <pc:docMk/>
            <pc:sldMk cId="1268057971" sldId="333"/>
            <ac:spMk id="989" creationId="{443828BB-4B28-5DC1-FC30-22D5D1B541E5}"/>
          </ac:spMkLst>
        </pc:spChg>
        <pc:spChg chg="add mod">
          <ac:chgData name="Chen, Zhongrui" userId="f3bda36b-1873-4830-8722-8393d2e4d0a9" providerId="ADAL" clId="{D94FD1A1-CA24-5B43-ABB6-B718AAD03F92}" dt="2024-10-17T18:33:26.324" v="1962" actId="164"/>
          <ac:spMkLst>
            <pc:docMk/>
            <pc:sldMk cId="1268057971" sldId="333"/>
            <ac:spMk id="990" creationId="{9CA79777-9EC8-E6F2-9D7B-F6037DCBF1B3}"/>
          </ac:spMkLst>
        </pc:spChg>
        <pc:spChg chg="add mod">
          <ac:chgData name="Chen, Zhongrui" userId="f3bda36b-1873-4830-8722-8393d2e4d0a9" providerId="ADAL" clId="{D94FD1A1-CA24-5B43-ABB6-B718AAD03F92}" dt="2024-10-17T18:33:26.324" v="1962" actId="164"/>
          <ac:spMkLst>
            <pc:docMk/>
            <pc:sldMk cId="1268057971" sldId="333"/>
            <ac:spMk id="991" creationId="{13403313-6D16-41BA-F4D7-D9EEDFCEE9AD}"/>
          </ac:spMkLst>
        </pc:spChg>
        <pc:grpChg chg="del">
          <ac:chgData name="Chen, Zhongrui" userId="f3bda36b-1873-4830-8722-8393d2e4d0a9" providerId="ADAL" clId="{D94FD1A1-CA24-5B43-ABB6-B718AAD03F92}" dt="2024-10-16T17:04:27.310" v="473" actId="478"/>
          <ac:grpSpMkLst>
            <pc:docMk/>
            <pc:sldMk cId="1268057971" sldId="333"/>
            <ac:grpSpMk id="5" creationId="{DF8482A2-E747-2865-2B34-3FD3F276B4F9}"/>
          </ac:grpSpMkLst>
        </pc:grpChg>
        <pc:grpChg chg="add mod">
          <ac:chgData name="Chen, Zhongrui" userId="f3bda36b-1873-4830-8722-8393d2e4d0a9" providerId="ADAL" clId="{D94FD1A1-CA24-5B43-ABB6-B718AAD03F92}" dt="2024-10-17T18:19:12.648" v="1432" actId="1037"/>
          <ac:grpSpMkLst>
            <pc:docMk/>
            <pc:sldMk cId="1268057971" sldId="333"/>
            <ac:grpSpMk id="12" creationId="{6F050B91-BDDB-F90B-CF64-4B3B984386EE}"/>
          </ac:grpSpMkLst>
        </pc:grpChg>
        <pc:grpChg chg="add mod topLvl">
          <ac:chgData name="Chen, Zhongrui" userId="f3bda36b-1873-4830-8722-8393d2e4d0a9" providerId="ADAL" clId="{D94FD1A1-CA24-5B43-ABB6-B718AAD03F92}" dt="2024-10-16T17:04:59.083" v="494" actId="164"/>
          <ac:grpSpMkLst>
            <pc:docMk/>
            <pc:sldMk cId="1268057971" sldId="333"/>
            <ac:grpSpMk id="16" creationId="{9B80D710-E32C-9663-A012-031984FDD909}"/>
          </ac:grpSpMkLst>
        </pc:grpChg>
        <pc:grpChg chg="add del mod topLvl">
          <ac:chgData name="Chen, Zhongrui" userId="f3bda36b-1873-4830-8722-8393d2e4d0a9" providerId="ADAL" clId="{D94FD1A1-CA24-5B43-ABB6-B718AAD03F92}" dt="2024-10-16T17:08:08.816" v="635" actId="478"/>
          <ac:grpSpMkLst>
            <pc:docMk/>
            <pc:sldMk cId="1268057971" sldId="333"/>
            <ac:grpSpMk id="25" creationId="{F6148D3E-9704-4FED-9F9C-A955A572FBD1}"/>
          </ac:grpSpMkLst>
        </pc:grpChg>
        <pc:grpChg chg="add del mod">
          <ac:chgData name="Chen, Zhongrui" userId="f3bda36b-1873-4830-8722-8393d2e4d0a9" providerId="ADAL" clId="{D94FD1A1-CA24-5B43-ABB6-B718AAD03F92}" dt="2024-10-16T16:56:58.165" v="177" actId="165"/>
          <ac:grpSpMkLst>
            <pc:docMk/>
            <pc:sldMk cId="1268057971" sldId="333"/>
            <ac:grpSpMk id="37" creationId="{C7C55988-5002-C0AF-1FA7-ABF25935F1FD}"/>
          </ac:grpSpMkLst>
        </pc:grpChg>
        <pc:grpChg chg="add del mod">
          <ac:chgData name="Chen, Zhongrui" userId="f3bda36b-1873-4830-8722-8393d2e4d0a9" providerId="ADAL" clId="{D94FD1A1-CA24-5B43-ABB6-B718AAD03F92}" dt="2024-10-16T16:59:20.152" v="270" actId="165"/>
          <ac:grpSpMkLst>
            <pc:docMk/>
            <pc:sldMk cId="1268057971" sldId="333"/>
            <ac:grpSpMk id="39" creationId="{E4160FBA-8983-7F15-FA65-8CB8E4926290}"/>
          </ac:grpSpMkLst>
        </pc:grpChg>
        <pc:grpChg chg="del mod topLvl">
          <ac:chgData name="Chen, Zhongrui" userId="f3bda36b-1873-4830-8722-8393d2e4d0a9" providerId="ADAL" clId="{D94FD1A1-CA24-5B43-ABB6-B718AAD03F92}" dt="2024-10-16T16:59:31.091" v="272" actId="165"/>
          <ac:grpSpMkLst>
            <pc:docMk/>
            <pc:sldMk cId="1268057971" sldId="333"/>
            <ac:grpSpMk id="40" creationId="{F0EDE904-F0EB-3FC6-74C1-99B04C827689}"/>
          </ac:grpSpMkLst>
        </pc:grpChg>
        <pc:grpChg chg="add del mod">
          <ac:chgData name="Chen, Zhongrui" userId="f3bda36b-1873-4830-8722-8393d2e4d0a9" providerId="ADAL" clId="{D94FD1A1-CA24-5B43-ABB6-B718AAD03F92}" dt="2024-10-17T18:19:02.237" v="1413" actId="478"/>
          <ac:grpSpMkLst>
            <pc:docMk/>
            <pc:sldMk cId="1268057971" sldId="333"/>
            <ac:grpSpMk id="844" creationId="{3CCCFCC1-5056-C00F-B5BA-2F52AC81BD85}"/>
          </ac:grpSpMkLst>
        </pc:grpChg>
        <pc:grpChg chg="add del mod">
          <ac:chgData name="Chen, Zhongrui" userId="f3bda36b-1873-4830-8722-8393d2e4d0a9" providerId="ADAL" clId="{D94FD1A1-CA24-5B43-ABB6-B718AAD03F92}" dt="2024-10-17T18:18:58.109" v="1412" actId="478"/>
          <ac:grpSpMkLst>
            <pc:docMk/>
            <pc:sldMk cId="1268057971" sldId="333"/>
            <ac:grpSpMk id="845" creationId="{F064DD9A-81CD-F38F-4091-C6BE4A838D08}"/>
          </ac:grpSpMkLst>
        </pc:grpChg>
        <pc:grpChg chg="mod">
          <ac:chgData name="Chen, Zhongrui" userId="f3bda36b-1873-4830-8722-8393d2e4d0a9" providerId="ADAL" clId="{D94FD1A1-CA24-5B43-ABB6-B718AAD03F92}" dt="2024-10-16T17:03:40.702" v="438"/>
          <ac:grpSpMkLst>
            <pc:docMk/>
            <pc:sldMk cId="1268057971" sldId="333"/>
            <ac:grpSpMk id="846" creationId="{39F93D20-9F76-258E-1C6D-AF4147C8FFD3}"/>
          </ac:grpSpMkLst>
        </pc:grpChg>
        <pc:grpChg chg="add mod">
          <ac:chgData name="Chen, Zhongrui" userId="f3bda36b-1873-4830-8722-8393d2e4d0a9" providerId="ADAL" clId="{D94FD1A1-CA24-5B43-ABB6-B718AAD03F92}" dt="2024-10-16T17:04:52.778" v="493" actId="164"/>
          <ac:grpSpMkLst>
            <pc:docMk/>
            <pc:sldMk cId="1268057971" sldId="333"/>
            <ac:grpSpMk id="858" creationId="{837C40B8-8951-E1A8-15B1-88E5147A67DC}"/>
          </ac:grpSpMkLst>
        </pc:grpChg>
        <pc:grpChg chg="add mod">
          <ac:chgData name="Chen, Zhongrui" userId="f3bda36b-1873-4830-8722-8393d2e4d0a9" providerId="ADAL" clId="{D94FD1A1-CA24-5B43-ABB6-B718AAD03F92}" dt="2024-10-17T18:35:19.333" v="1971" actId="1076"/>
          <ac:grpSpMkLst>
            <pc:docMk/>
            <pc:sldMk cId="1268057971" sldId="333"/>
            <ac:grpSpMk id="859" creationId="{E025E613-BE42-34AD-08E1-FB9C896CF8AB}"/>
          </ac:grpSpMkLst>
        </pc:grpChg>
        <pc:grpChg chg="add mod">
          <ac:chgData name="Chen, Zhongrui" userId="f3bda36b-1873-4830-8722-8393d2e4d0a9" providerId="ADAL" clId="{D94FD1A1-CA24-5B43-ABB6-B718AAD03F92}" dt="2024-10-17T18:28:14.244" v="1757" actId="1076"/>
          <ac:grpSpMkLst>
            <pc:docMk/>
            <pc:sldMk cId="1268057971" sldId="333"/>
            <ac:grpSpMk id="862" creationId="{C7F929E2-C6DA-113F-0FFE-DA905D75BFB5}"/>
          </ac:grpSpMkLst>
        </pc:grpChg>
        <pc:grpChg chg="add del mod">
          <ac:chgData name="Chen, Zhongrui" userId="f3bda36b-1873-4830-8722-8393d2e4d0a9" providerId="ADAL" clId="{D94FD1A1-CA24-5B43-ABB6-B718AAD03F92}" dt="2024-10-16T17:08:30.184" v="640" actId="21"/>
          <ac:grpSpMkLst>
            <pc:docMk/>
            <pc:sldMk cId="1268057971" sldId="333"/>
            <ac:grpSpMk id="865" creationId="{67D61582-E717-39F2-F06A-676CD310033E}"/>
          </ac:grpSpMkLst>
        </pc:grpChg>
        <pc:grpChg chg="add del mod">
          <ac:chgData name="Chen, Zhongrui" userId="f3bda36b-1873-4830-8722-8393d2e4d0a9" providerId="ADAL" clId="{D94FD1A1-CA24-5B43-ABB6-B718AAD03F92}" dt="2024-10-17T18:07:54.093" v="1170" actId="165"/>
          <ac:grpSpMkLst>
            <pc:docMk/>
            <pc:sldMk cId="1268057971" sldId="333"/>
            <ac:grpSpMk id="868" creationId="{7FEAC37A-DA12-F581-90A6-6A7AB4F5A023}"/>
          </ac:grpSpMkLst>
        </pc:grpChg>
        <pc:grpChg chg="add mod">
          <ac:chgData name="Chen, Zhongrui" userId="f3bda36b-1873-4830-8722-8393d2e4d0a9" providerId="ADAL" clId="{D94FD1A1-CA24-5B43-ABB6-B718AAD03F92}" dt="2024-10-17T18:06:04.908" v="1136" actId="1035"/>
          <ac:grpSpMkLst>
            <pc:docMk/>
            <pc:sldMk cId="1268057971" sldId="333"/>
            <ac:grpSpMk id="870" creationId="{A1DF3D19-602D-F970-304E-19721F94E39D}"/>
          </ac:grpSpMkLst>
        </pc:grpChg>
        <pc:grpChg chg="add del mod">
          <ac:chgData name="Chen, Zhongrui" userId="f3bda36b-1873-4830-8722-8393d2e4d0a9" providerId="ADAL" clId="{D94FD1A1-CA24-5B43-ABB6-B718AAD03F92}" dt="2024-10-17T18:15:23.733" v="1267" actId="165"/>
          <ac:grpSpMkLst>
            <pc:docMk/>
            <pc:sldMk cId="1268057971" sldId="333"/>
            <ac:grpSpMk id="873" creationId="{2868FB4C-CAE3-CFFD-10BF-E96BC9496984}"/>
          </ac:grpSpMkLst>
        </pc:grpChg>
        <pc:grpChg chg="del mod topLvl">
          <ac:chgData name="Chen, Zhongrui" userId="f3bda36b-1873-4830-8722-8393d2e4d0a9" providerId="ADAL" clId="{D94FD1A1-CA24-5B43-ABB6-B718AAD03F92}" dt="2024-10-17T18:15:49.189" v="1270" actId="165"/>
          <ac:grpSpMkLst>
            <pc:docMk/>
            <pc:sldMk cId="1268057971" sldId="333"/>
            <ac:grpSpMk id="874" creationId="{FEF1872E-A0C6-7DCF-6206-6CC43595C766}"/>
          </ac:grpSpMkLst>
        </pc:grpChg>
        <pc:grpChg chg="del mod topLvl">
          <ac:chgData name="Chen, Zhongrui" userId="f3bda36b-1873-4830-8722-8393d2e4d0a9" providerId="ADAL" clId="{D94FD1A1-CA24-5B43-ABB6-B718AAD03F92}" dt="2024-10-17T18:15:34.746" v="1268" actId="165"/>
          <ac:grpSpMkLst>
            <pc:docMk/>
            <pc:sldMk cId="1268057971" sldId="333"/>
            <ac:grpSpMk id="875" creationId="{6F097238-2B1F-DF38-8B11-86972A39759C}"/>
          </ac:grpSpMkLst>
        </pc:grpChg>
        <pc:grpChg chg="add mod">
          <ac:chgData name="Chen, Zhongrui" userId="f3bda36b-1873-4830-8722-8393d2e4d0a9" providerId="ADAL" clId="{D94FD1A1-CA24-5B43-ABB6-B718AAD03F92}" dt="2024-10-17T18:19:25.207" v="1435" actId="164"/>
          <ac:grpSpMkLst>
            <pc:docMk/>
            <pc:sldMk cId="1268057971" sldId="333"/>
            <ac:grpSpMk id="911" creationId="{152A3CCB-67F4-3801-1E58-EC284B655982}"/>
          </ac:grpSpMkLst>
        </pc:grpChg>
        <pc:grpChg chg="add mod">
          <ac:chgData name="Chen, Zhongrui" userId="f3bda36b-1873-4830-8722-8393d2e4d0a9" providerId="ADAL" clId="{D94FD1A1-CA24-5B43-ABB6-B718AAD03F92}" dt="2024-10-17T18:19:25.207" v="1435" actId="164"/>
          <ac:grpSpMkLst>
            <pc:docMk/>
            <pc:sldMk cId="1268057971" sldId="333"/>
            <ac:grpSpMk id="912" creationId="{141BA1CF-7325-DCEB-F847-46DCFF884CA6}"/>
          </ac:grpSpMkLst>
        </pc:grpChg>
        <pc:grpChg chg="add mod topLvl">
          <ac:chgData name="Chen, Zhongrui" userId="f3bda36b-1873-4830-8722-8393d2e4d0a9" providerId="ADAL" clId="{D94FD1A1-CA24-5B43-ABB6-B718AAD03F92}" dt="2024-10-17T18:33:26.324" v="1962" actId="164"/>
          <ac:grpSpMkLst>
            <pc:docMk/>
            <pc:sldMk cId="1268057971" sldId="333"/>
            <ac:grpSpMk id="913" creationId="{E5954D14-C1A0-BE6F-86A2-EE1528A1F51C}"/>
          </ac:grpSpMkLst>
        </pc:grpChg>
        <pc:grpChg chg="add mod topLvl">
          <ac:chgData name="Chen, Zhongrui" userId="f3bda36b-1873-4830-8722-8393d2e4d0a9" providerId="ADAL" clId="{D94FD1A1-CA24-5B43-ABB6-B718AAD03F92}" dt="2024-10-17T18:33:26.324" v="1962" actId="164"/>
          <ac:grpSpMkLst>
            <pc:docMk/>
            <pc:sldMk cId="1268057971" sldId="333"/>
            <ac:grpSpMk id="925" creationId="{968540A6-0F42-8A5C-D89F-B2BB0D0D6E2B}"/>
          </ac:grpSpMkLst>
        </pc:grpChg>
        <pc:grpChg chg="add del mod">
          <ac:chgData name="Chen, Zhongrui" userId="f3bda36b-1873-4830-8722-8393d2e4d0a9" providerId="ADAL" clId="{D94FD1A1-CA24-5B43-ABB6-B718AAD03F92}" dt="2024-10-17T18:19:50.815" v="1439" actId="165"/>
          <ac:grpSpMkLst>
            <pc:docMk/>
            <pc:sldMk cId="1268057971" sldId="333"/>
            <ac:grpSpMk id="939" creationId="{600112FF-C257-8016-D6C4-8CF0FDDD1E12}"/>
          </ac:grpSpMkLst>
        </pc:grpChg>
        <pc:grpChg chg="add mod">
          <ac:chgData name="Chen, Zhongrui" userId="f3bda36b-1873-4830-8722-8393d2e4d0a9" providerId="ADAL" clId="{D94FD1A1-CA24-5B43-ABB6-B718AAD03F92}" dt="2024-10-17T18:24:00.710" v="1555" actId="164"/>
          <ac:grpSpMkLst>
            <pc:docMk/>
            <pc:sldMk cId="1268057971" sldId="333"/>
            <ac:grpSpMk id="940" creationId="{847A91F9-CEE7-2F53-9E3C-BD16BBC6B34E}"/>
          </ac:grpSpMkLst>
        </pc:grpChg>
        <pc:grpChg chg="add mod">
          <ac:chgData name="Chen, Zhongrui" userId="f3bda36b-1873-4830-8722-8393d2e4d0a9" providerId="ADAL" clId="{D94FD1A1-CA24-5B43-ABB6-B718AAD03F92}" dt="2024-10-17T18:24:00.710" v="1555" actId="164"/>
          <ac:grpSpMkLst>
            <pc:docMk/>
            <pc:sldMk cId="1268057971" sldId="333"/>
            <ac:grpSpMk id="971" creationId="{DD60D472-ADDD-1BFC-FB1B-FDD8577F8813}"/>
          </ac:grpSpMkLst>
        </pc:grpChg>
        <pc:grpChg chg="add mod">
          <ac:chgData name="Chen, Zhongrui" userId="f3bda36b-1873-4830-8722-8393d2e4d0a9" providerId="ADAL" clId="{D94FD1A1-CA24-5B43-ABB6-B718AAD03F92}" dt="2024-10-17T18:24:00.710" v="1555" actId="164"/>
          <ac:grpSpMkLst>
            <pc:docMk/>
            <pc:sldMk cId="1268057971" sldId="333"/>
            <ac:grpSpMk id="974" creationId="{AD33DE48-C721-A38D-0EC8-0195B90FC0E5}"/>
          </ac:grpSpMkLst>
        </pc:grpChg>
        <pc:grpChg chg="add del mod">
          <ac:chgData name="Chen, Zhongrui" userId="f3bda36b-1873-4830-8722-8393d2e4d0a9" providerId="ADAL" clId="{D94FD1A1-CA24-5B43-ABB6-B718AAD03F92}" dt="2024-10-17T18:32:12.659" v="1953" actId="165"/>
          <ac:grpSpMkLst>
            <pc:docMk/>
            <pc:sldMk cId="1268057971" sldId="333"/>
            <ac:grpSpMk id="992" creationId="{88A4664D-C53D-1103-B16F-717613D15279}"/>
          </ac:grpSpMkLst>
        </pc:grpChg>
        <pc:grpChg chg="add mod">
          <ac:chgData name="Chen, Zhongrui" userId="f3bda36b-1873-4830-8722-8393d2e4d0a9" providerId="ADAL" clId="{D94FD1A1-CA24-5B43-ABB6-B718AAD03F92}" dt="2024-10-17T18:33:26.324" v="1962" actId="164"/>
          <ac:grpSpMkLst>
            <pc:docMk/>
            <pc:sldMk cId="1268057971" sldId="333"/>
            <ac:grpSpMk id="993" creationId="{8E593499-763E-D0E4-A1EC-6C14E8B0C3C0}"/>
          </ac:grpSpMkLst>
        </pc:grpChg>
        <pc:picChg chg="del mod">
          <ac:chgData name="Chen, Zhongrui" userId="f3bda36b-1873-4830-8722-8393d2e4d0a9" providerId="ADAL" clId="{D94FD1A1-CA24-5B43-ABB6-B718AAD03F92}" dt="2024-10-16T16:56:47.339" v="160" actId="478"/>
          <ac:picMkLst>
            <pc:docMk/>
            <pc:sldMk cId="1268057971" sldId="333"/>
            <ac:picMk id="2" creationId="{E5EFB14D-F522-4F0A-9A16-1A338C047A8F}"/>
          </ac:picMkLst>
        </pc:picChg>
        <pc:picChg chg="del mod">
          <ac:chgData name="Chen, Zhongrui" userId="f3bda36b-1873-4830-8722-8393d2e4d0a9" providerId="ADAL" clId="{D94FD1A1-CA24-5B43-ABB6-B718AAD03F92}" dt="2024-10-16T17:04:16.676" v="471" actId="478"/>
          <ac:picMkLst>
            <pc:docMk/>
            <pc:sldMk cId="1268057971" sldId="333"/>
            <ac:picMk id="3" creationId="{09026B20-FC44-548C-5700-C2FDA5BE39FD}"/>
          </ac:picMkLst>
        </pc:picChg>
        <pc:cxnChg chg="mod">
          <ac:chgData name="Chen, Zhongrui" userId="f3bda36b-1873-4830-8722-8393d2e4d0a9" providerId="ADAL" clId="{D94FD1A1-CA24-5B43-ABB6-B718AAD03F92}" dt="2024-10-16T17:04:52.778" v="493" actId="164"/>
          <ac:cxnSpMkLst>
            <pc:docMk/>
            <pc:sldMk cId="1268057971" sldId="333"/>
            <ac:cxnSpMk id="18" creationId="{9192E06A-3A47-A9FB-1B77-BDF152D63FBE}"/>
          </ac:cxnSpMkLst>
        </pc:cxnChg>
        <pc:cxnChg chg="mod">
          <ac:chgData name="Chen, Zhongrui" userId="f3bda36b-1873-4830-8722-8393d2e4d0a9" providerId="ADAL" clId="{D94FD1A1-CA24-5B43-ABB6-B718AAD03F92}" dt="2024-10-16T17:04:52.778" v="493" actId="164"/>
          <ac:cxnSpMkLst>
            <pc:docMk/>
            <pc:sldMk cId="1268057971" sldId="333"/>
            <ac:cxnSpMk id="19" creationId="{687CE230-EE65-CEB0-DAC7-D3F728121619}"/>
          </ac:cxnSpMkLst>
        </pc:cxnChg>
        <pc:cxnChg chg="add mod topLvl">
          <ac:chgData name="Chen, Zhongrui" userId="f3bda36b-1873-4830-8722-8393d2e4d0a9" providerId="ADAL" clId="{D94FD1A1-CA24-5B43-ABB6-B718AAD03F92}" dt="2024-10-16T17:04:59.083" v="494" actId="164"/>
          <ac:cxnSpMkLst>
            <pc:docMk/>
            <pc:sldMk cId="1268057971" sldId="333"/>
            <ac:cxnSpMk id="24" creationId="{6016D428-2D48-DA9A-62C7-38BE3660FA4E}"/>
          </ac:cxnSpMkLst>
        </pc:cxnChg>
        <pc:cxnChg chg="add del mod topLvl">
          <ac:chgData name="Chen, Zhongrui" userId="f3bda36b-1873-4830-8722-8393d2e4d0a9" providerId="ADAL" clId="{D94FD1A1-CA24-5B43-ABB6-B718AAD03F92}" dt="2024-10-16T16:57:11.816" v="209" actId="478"/>
          <ac:cxnSpMkLst>
            <pc:docMk/>
            <pc:sldMk cId="1268057971" sldId="333"/>
            <ac:cxnSpMk id="36" creationId="{C7791777-78BC-09C1-CD62-7C8C05630CB7}"/>
          </ac:cxnSpMkLst>
        </pc:cxnChg>
        <pc:cxnChg chg="mod topLvl">
          <ac:chgData name="Chen, Zhongrui" userId="f3bda36b-1873-4830-8722-8393d2e4d0a9" providerId="ADAL" clId="{D94FD1A1-CA24-5B43-ABB6-B718AAD03F92}" dt="2024-10-17T18:19:02.237" v="1413" actId="478"/>
          <ac:cxnSpMkLst>
            <pc:docMk/>
            <pc:sldMk cId="1268057971" sldId="333"/>
            <ac:cxnSpMk id="47" creationId="{8662AB7F-C068-AF47-C455-DA273110FA0C}"/>
          </ac:cxnSpMkLst>
        </pc:cxnChg>
        <pc:cxnChg chg="mod topLvl">
          <ac:chgData name="Chen, Zhongrui" userId="f3bda36b-1873-4830-8722-8393d2e4d0a9" providerId="ADAL" clId="{D94FD1A1-CA24-5B43-ABB6-B718AAD03F92}" dt="2024-10-17T18:19:02.237" v="1413" actId="478"/>
          <ac:cxnSpMkLst>
            <pc:docMk/>
            <pc:sldMk cId="1268057971" sldId="333"/>
            <ac:cxnSpMk id="48" creationId="{8F4D4EE4-DDCA-17DB-E32A-30509C91847D}"/>
          </ac:cxnSpMkLst>
        </pc:cxnChg>
        <pc:cxnChg chg="add del mod">
          <ac:chgData name="Chen, Zhongrui" userId="f3bda36b-1873-4830-8722-8393d2e4d0a9" providerId="ADAL" clId="{D94FD1A1-CA24-5B43-ABB6-B718AAD03F92}" dt="2024-10-16T17:01:59.647" v="352" actId="478"/>
          <ac:cxnSpMkLst>
            <pc:docMk/>
            <pc:sldMk cId="1268057971" sldId="333"/>
            <ac:cxnSpMk id="836" creationId="{33109082-20BF-AEED-5A43-29497A7E0C3E}"/>
          </ac:cxnSpMkLst>
        </pc:cxnChg>
        <pc:cxnChg chg="add mod">
          <ac:chgData name="Chen, Zhongrui" userId="f3bda36b-1873-4830-8722-8393d2e4d0a9" providerId="ADAL" clId="{D94FD1A1-CA24-5B43-ABB6-B718AAD03F92}" dt="2024-10-17T18:19:02.237" v="1413" actId="478"/>
          <ac:cxnSpMkLst>
            <pc:docMk/>
            <pc:sldMk cId="1268057971" sldId="333"/>
            <ac:cxnSpMk id="838" creationId="{BE8A28CB-E5BF-4EB5-DBBE-3B0FC224F270}"/>
          </ac:cxnSpMkLst>
        </pc:cxnChg>
        <pc:cxnChg chg="add mod">
          <ac:chgData name="Chen, Zhongrui" userId="f3bda36b-1873-4830-8722-8393d2e4d0a9" providerId="ADAL" clId="{D94FD1A1-CA24-5B43-ABB6-B718AAD03F92}" dt="2024-10-17T18:19:02.237" v="1413" actId="478"/>
          <ac:cxnSpMkLst>
            <pc:docMk/>
            <pc:sldMk cId="1268057971" sldId="333"/>
            <ac:cxnSpMk id="841" creationId="{5CF8A26E-9C48-FA06-6E12-F8111F1C4F9B}"/>
          </ac:cxnSpMkLst>
        </pc:cxnChg>
        <pc:cxnChg chg="mod">
          <ac:chgData name="Chen, Zhongrui" userId="f3bda36b-1873-4830-8722-8393d2e4d0a9" providerId="ADAL" clId="{D94FD1A1-CA24-5B43-ABB6-B718AAD03F92}" dt="2024-10-17T18:18:58.109" v="1412" actId="478"/>
          <ac:cxnSpMkLst>
            <pc:docMk/>
            <pc:sldMk cId="1268057971" sldId="333"/>
            <ac:cxnSpMk id="855" creationId="{77F1A3AC-47ED-DBE5-50CF-D4D66C8447C5}"/>
          </ac:cxnSpMkLst>
        </pc:cxnChg>
        <pc:cxnChg chg="mod">
          <ac:chgData name="Chen, Zhongrui" userId="f3bda36b-1873-4830-8722-8393d2e4d0a9" providerId="ADAL" clId="{D94FD1A1-CA24-5B43-ABB6-B718AAD03F92}" dt="2024-10-17T18:18:58.109" v="1412" actId="478"/>
          <ac:cxnSpMkLst>
            <pc:docMk/>
            <pc:sldMk cId="1268057971" sldId="333"/>
            <ac:cxnSpMk id="856" creationId="{FB579DA4-6AA9-AF59-E6DE-6371D235858E}"/>
          </ac:cxnSpMkLst>
        </pc:cxnChg>
        <pc:cxnChg chg="mod topLvl">
          <ac:chgData name="Chen, Zhongrui" userId="f3bda36b-1873-4830-8722-8393d2e4d0a9" providerId="ADAL" clId="{D94FD1A1-CA24-5B43-ABB6-B718AAD03F92}" dt="2024-10-17T18:19:25.207" v="1435" actId="164"/>
          <ac:cxnSpMkLst>
            <pc:docMk/>
            <pc:sldMk cId="1268057971" sldId="333"/>
            <ac:cxnSpMk id="896" creationId="{DA2C4770-EB98-24CE-AB96-454AA696BA07}"/>
          </ac:cxnSpMkLst>
        </pc:cxnChg>
        <pc:cxnChg chg="mod topLvl">
          <ac:chgData name="Chen, Zhongrui" userId="f3bda36b-1873-4830-8722-8393d2e4d0a9" providerId="ADAL" clId="{D94FD1A1-CA24-5B43-ABB6-B718AAD03F92}" dt="2024-10-17T18:19:25.207" v="1435" actId="164"/>
          <ac:cxnSpMkLst>
            <pc:docMk/>
            <pc:sldMk cId="1268057971" sldId="333"/>
            <ac:cxnSpMk id="899" creationId="{9D1C3989-61F2-20CD-5976-2F0D0ED21807}"/>
          </ac:cxnSpMkLst>
        </pc:cxnChg>
        <pc:cxnChg chg="add del mod topLvl">
          <ac:chgData name="Chen, Zhongrui" userId="f3bda36b-1873-4830-8722-8393d2e4d0a9" providerId="ADAL" clId="{D94FD1A1-CA24-5B43-ABB6-B718AAD03F92}" dt="2024-10-17T18:20:01.153" v="1483" actId="478"/>
          <ac:cxnSpMkLst>
            <pc:docMk/>
            <pc:sldMk cId="1268057971" sldId="333"/>
            <ac:cxnSpMk id="935" creationId="{0BFB5F65-2D61-CAFE-D5B5-A15426967CD5}"/>
          </ac:cxnSpMkLst>
        </pc:cxnChg>
        <pc:cxnChg chg="add del mod topLvl">
          <ac:chgData name="Chen, Zhongrui" userId="f3bda36b-1873-4830-8722-8393d2e4d0a9" providerId="ADAL" clId="{D94FD1A1-CA24-5B43-ABB6-B718AAD03F92}" dt="2024-10-17T18:20:02.195" v="1484" actId="478"/>
          <ac:cxnSpMkLst>
            <pc:docMk/>
            <pc:sldMk cId="1268057971" sldId="333"/>
            <ac:cxnSpMk id="936" creationId="{8BA09922-3D20-4F10-EBB3-D4BF7AB58281}"/>
          </ac:cxnSpMkLst>
        </pc:cxnChg>
        <pc:cxnChg chg="add del mod">
          <ac:chgData name="Chen, Zhongrui" userId="f3bda36b-1873-4830-8722-8393d2e4d0a9" providerId="ADAL" clId="{D94FD1A1-CA24-5B43-ABB6-B718AAD03F92}" dt="2024-10-17T18:21:10.049" v="1505" actId="478"/>
          <ac:cxnSpMkLst>
            <pc:docMk/>
            <pc:sldMk cId="1268057971" sldId="333"/>
            <ac:cxnSpMk id="945" creationId="{AF03ED16-096B-4A7E-E631-B40CA1C24E36}"/>
          </ac:cxnSpMkLst>
        </pc:cxnChg>
        <pc:cxnChg chg="add del mod">
          <ac:chgData name="Chen, Zhongrui" userId="f3bda36b-1873-4830-8722-8393d2e4d0a9" providerId="ADAL" clId="{D94FD1A1-CA24-5B43-ABB6-B718AAD03F92}" dt="2024-10-17T18:22:20.111" v="1516" actId="478"/>
          <ac:cxnSpMkLst>
            <pc:docMk/>
            <pc:sldMk cId="1268057971" sldId="333"/>
            <ac:cxnSpMk id="948" creationId="{17C76A8D-248D-F4D7-B0DF-202C3616E0B7}"/>
          </ac:cxnSpMkLst>
        </pc:cxnChg>
        <pc:cxnChg chg="add del mod">
          <ac:chgData name="Chen, Zhongrui" userId="f3bda36b-1873-4830-8722-8393d2e4d0a9" providerId="ADAL" clId="{D94FD1A1-CA24-5B43-ABB6-B718AAD03F92}" dt="2024-10-17T18:22:35.120" v="1519" actId="478"/>
          <ac:cxnSpMkLst>
            <pc:docMk/>
            <pc:sldMk cId="1268057971" sldId="333"/>
            <ac:cxnSpMk id="958" creationId="{ED5A2588-3852-884A-A609-B231966CDF30}"/>
          </ac:cxnSpMkLst>
        </pc:cxnChg>
        <pc:cxnChg chg="add mod">
          <ac:chgData name="Chen, Zhongrui" userId="f3bda36b-1873-4830-8722-8393d2e4d0a9" providerId="ADAL" clId="{D94FD1A1-CA24-5B43-ABB6-B718AAD03F92}" dt="2024-10-17T18:33:26.324" v="1962" actId="164"/>
          <ac:cxnSpMkLst>
            <pc:docMk/>
            <pc:sldMk cId="1268057971" sldId="333"/>
            <ac:cxnSpMk id="961" creationId="{1E1CE8A8-50E2-1077-8586-D638444C9947}"/>
          </ac:cxnSpMkLst>
        </pc:cxnChg>
        <pc:cxnChg chg="add mod">
          <ac:chgData name="Chen, Zhongrui" userId="f3bda36b-1873-4830-8722-8393d2e4d0a9" providerId="ADAL" clId="{D94FD1A1-CA24-5B43-ABB6-B718AAD03F92}" dt="2024-10-17T18:33:26.324" v="1962" actId="164"/>
          <ac:cxnSpMkLst>
            <pc:docMk/>
            <pc:sldMk cId="1268057971" sldId="333"/>
            <ac:cxnSpMk id="962" creationId="{1DAA713B-BF7C-BFFD-C373-0D74B8D3C18E}"/>
          </ac:cxnSpMkLst>
        </pc:cxnChg>
        <pc:cxnChg chg="add mod">
          <ac:chgData name="Chen, Zhongrui" userId="f3bda36b-1873-4830-8722-8393d2e4d0a9" providerId="ADAL" clId="{D94FD1A1-CA24-5B43-ABB6-B718AAD03F92}" dt="2024-10-17T18:33:26.324" v="1962" actId="164"/>
          <ac:cxnSpMkLst>
            <pc:docMk/>
            <pc:sldMk cId="1268057971" sldId="333"/>
            <ac:cxnSpMk id="963" creationId="{96F24EB3-4746-F8A8-023A-DDCA6B8BB940}"/>
          </ac:cxnSpMkLst>
        </pc:cxnChg>
        <pc:cxnChg chg="add mod">
          <ac:chgData name="Chen, Zhongrui" userId="f3bda36b-1873-4830-8722-8393d2e4d0a9" providerId="ADAL" clId="{D94FD1A1-CA24-5B43-ABB6-B718AAD03F92}" dt="2024-10-17T18:33:26.324" v="1962" actId="164"/>
          <ac:cxnSpMkLst>
            <pc:docMk/>
            <pc:sldMk cId="1268057971" sldId="333"/>
            <ac:cxnSpMk id="964" creationId="{C6A73BD9-E5EA-8901-8B56-18B693632775}"/>
          </ac:cxnSpMkLst>
        </pc:cxnChg>
        <pc:cxnChg chg="add mod">
          <ac:chgData name="Chen, Zhongrui" userId="f3bda36b-1873-4830-8722-8393d2e4d0a9" providerId="ADAL" clId="{D94FD1A1-CA24-5B43-ABB6-B718AAD03F92}" dt="2024-10-17T18:33:26.324" v="1962" actId="164"/>
          <ac:cxnSpMkLst>
            <pc:docMk/>
            <pc:sldMk cId="1268057971" sldId="333"/>
            <ac:cxnSpMk id="982" creationId="{2CA64135-1F3C-E742-175D-A59200487EDB}"/>
          </ac:cxnSpMkLst>
        </pc:cxnChg>
        <pc:cxnChg chg="add mod">
          <ac:chgData name="Chen, Zhongrui" userId="f3bda36b-1873-4830-8722-8393d2e4d0a9" providerId="ADAL" clId="{D94FD1A1-CA24-5B43-ABB6-B718AAD03F92}" dt="2024-10-17T18:33:26.324" v="1962" actId="164"/>
          <ac:cxnSpMkLst>
            <pc:docMk/>
            <pc:sldMk cId="1268057971" sldId="333"/>
            <ac:cxnSpMk id="986" creationId="{FEB7DFA2-4772-FCB7-F1F2-FB52001A062A}"/>
          </ac:cxnSpMkLst>
        </pc:cxnChg>
      </pc:sldChg>
      <pc:sldChg chg="modNotesTx">
        <pc:chgData name="Chen, Zhongrui" userId="f3bda36b-1873-4830-8722-8393d2e4d0a9" providerId="ADAL" clId="{D94FD1A1-CA24-5B43-ABB6-B718AAD03F92}" dt="2024-10-19T23:09:24.414" v="18354" actId="20577"/>
        <pc:sldMkLst>
          <pc:docMk/>
          <pc:sldMk cId="1086424071" sldId="335"/>
        </pc:sldMkLst>
      </pc:sldChg>
      <pc:sldChg chg="addSp modSp mod modAnim modNotesTx">
        <pc:chgData name="Chen, Zhongrui" userId="f3bda36b-1873-4830-8722-8393d2e4d0a9" providerId="ADAL" clId="{D94FD1A1-CA24-5B43-ABB6-B718AAD03F92}" dt="2024-10-20T15:51:55.272" v="24869" actId="20577"/>
        <pc:sldMkLst>
          <pc:docMk/>
          <pc:sldMk cId="3127275631" sldId="336"/>
        </pc:sldMkLst>
        <pc:spChg chg="mod">
          <ac:chgData name="Chen, Zhongrui" userId="f3bda36b-1873-4830-8722-8393d2e4d0a9" providerId="ADAL" clId="{D94FD1A1-CA24-5B43-ABB6-B718AAD03F92}" dt="2024-10-17T20:03:17.438" v="2070" actId="20577"/>
          <ac:spMkLst>
            <pc:docMk/>
            <pc:sldMk cId="3127275631" sldId="336"/>
            <ac:spMk id="2" creationId="{211890BE-8D66-AFF5-55BA-04023C94057A}"/>
          </ac:spMkLst>
        </pc:spChg>
        <pc:spChg chg="mod">
          <ac:chgData name="Chen, Zhongrui" userId="f3bda36b-1873-4830-8722-8393d2e4d0a9" providerId="ADAL" clId="{D94FD1A1-CA24-5B43-ABB6-B718AAD03F92}" dt="2024-10-18T18:41:28.988" v="2911" actId="20577"/>
          <ac:spMkLst>
            <pc:docMk/>
            <pc:sldMk cId="3127275631" sldId="336"/>
            <ac:spMk id="4" creationId="{8D1A8F72-36FB-8574-1715-D60F20629F14}"/>
          </ac:spMkLst>
        </pc:spChg>
        <pc:spChg chg="mod">
          <ac:chgData name="Chen, Zhongrui" userId="f3bda36b-1873-4830-8722-8393d2e4d0a9" providerId="ADAL" clId="{D94FD1A1-CA24-5B43-ABB6-B718AAD03F92}" dt="2024-10-18T21:05:47.693" v="4557" actId="1076"/>
          <ac:spMkLst>
            <pc:docMk/>
            <pc:sldMk cId="3127275631" sldId="336"/>
            <ac:spMk id="7" creationId="{997D70EE-8D05-A7AF-C157-9E3766FF758F}"/>
          </ac:spMkLst>
        </pc:spChg>
        <pc:spChg chg="mod">
          <ac:chgData name="Chen, Zhongrui" userId="f3bda36b-1873-4830-8722-8393d2e4d0a9" providerId="ADAL" clId="{D94FD1A1-CA24-5B43-ABB6-B718AAD03F92}" dt="2024-10-16T17:59:15.264" v="730"/>
          <ac:spMkLst>
            <pc:docMk/>
            <pc:sldMk cId="3127275631" sldId="336"/>
            <ac:spMk id="12" creationId="{7CB35994-EC8B-669D-93DC-A4184A3EC8D5}"/>
          </ac:spMkLst>
        </pc:spChg>
        <pc:spChg chg="mod">
          <ac:chgData name="Chen, Zhongrui" userId="f3bda36b-1873-4830-8722-8393d2e4d0a9" providerId="ADAL" clId="{D94FD1A1-CA24-5B43-ABB6-B718AAD03F92}" dt="2024-10-16T17:59:15.264" v="730"/>
          <ac:spMkLst>
            <pc:docMk/>
            <pc:sldMk cId="3127275631" sldId="336"/>
            <ac:spMk id="15" creationId="{EEDF1A21-FFBB-40E0-7AE7-8DC412880819}"/>
          </ac:spMkLst>
        </pc:spChg>
        <pc:grpChg chg="add mod">
          <ac:chgData name="Chen, Zhongrui" userId="f3bda36b-1873-4830-8722-8393d2e4d0a9" providerId="ADAL" clId="{D94FD1A1-CA24-5B43-ABB6-B718AAD03F92}" dt="2024-10-16T17:59:19.120" v="731" actId="1076"/>
          <ac:grpSpMkLst>
            <pc:docMk/>
            <pc:sldMk cId="3127275631" sldId="336"/>
            <ac:grpSpMk id="6" creationId="{EF957C69-A7F0-C4FB-9503-F6BA3A9C6128}"/>
          </ac:grpSpMkLst>
        </pc:grpChg>
      </pc:sldChg>
      <pc:sldChg chg="addSp delSp modSp mod delAnim modAnim modNotesTx">
        <pc:chgData name="Chen, Zhongrui" userId="f3bda36b-1873-4830-8722-8393d2e4d0a9" providerId="ADAL" clId="{D94FD1A1-CA24-5B43-ABB6-B718AAD03F92}" dt="2024-10-21T04:54:19.358" v="25974" actId="20577"/>
        <pc:sldMkLst>
          <pc:docMk/>
          <pc:sldMk cId="3069336033" sldId="337"/>
        </pc:sldMkLst>
        <pc:spChg chg="mod">
          <ac:chgData name="Chen, Zhongrui" userId="f3bda36b-1873-4830-8722-8393d2e4d0a9" providerId="ADAL" clId="{D94FD1A1-CA24-5B43-ABB6-B718AAD03F92}" dt="2024-10-19T20:43:52.490" v="6371" actId="1076"/>
          <ac:spMkLst>
            <pc:docMk/>
            <pc:sldMk cId="3069336033" sldId="337"/>
            <ac:spMk id="4" creationId="{33A39E1D-0133-1D3C-282F-F3E43D3631D3}"/>
          </ac:spMkLst>
        </pc:spChg>
        <pc:spChg chg="mod">
          <ac:chgData name="Chen, Zhongrui" userId="f3bda36b-1873-4830-8722-8393d2e4d0a9" providerId="ADAL" clId="{D94FD1A1-CA24-5B43-ABB6-B718AAD03F92}" dt="2024-10-16T18:09:56.553" v="763" actId="1076"/>
          <ac:spMkLst>
            <pc:docMk/>
            <pc:sldMk cId="3069336033" sldId="337"/>
            <ac:spMk id="7" creationId="{22A2C52B-B300-42E3-05B4-4DC054BF1DFD}"/>
          </ac:spMkLst>
        </pc:spChg>
        <pc:spChg chg="mod">
          <ac:chgData name="Chen, Zhongrui" userId="f3bda36b-1873-4830-8722-8393d2e4d0a9" providerId="ADAL" clId="{D94FD1A1-CA24-5B43-ABB6-B718AAD03F92}" dt="2024-10-16T18:12:43.961" v="879" actId="122"/>
          <ac:spMkLst>
            <pc:docMk/>
            <pc:sldMk cId="3069336033" sldId="337"/>
            <ac:spMk id="8" creationId="{88442781-F444-E74F-B174-79F2A3F2C9EC}"/>
          </ac:spMkLst>
        </pc:spChg>
        <pc:spChg chg="mod">
          <ac:chgData name="Chen, Zhongrui" userId="f3bda36b-1873-4830-8722-8393d2e4d0a9" providerId="ADAL" clId="{D94FD1A1-CA24-5B43-ABB6-B718AAD03F92}" dt="2024-10-16T18:12:37.140" v="877" actId="122"/>
          <ac:spMkLst>
            <pc:docMk/>
            <pc:sldMk cId="3069336033" sldId="337"/>
            <ac:spMk id="9" creationId="{FEDA184C-7485-F6A0-CF1D-947A6D52A270}"/>
          </ac:spMkLst>
        </pc:spChg>
        <pc:spChg chg="del">
          <ac:chgData name="Chen, Zhongrui" userId="f3bda36b-1873-4830-8722-8393d2e4d0a9" providerId="ADAL" clId="{D94FD1A1-CA24-5B43-ABB6-B718AAD03F92}" dt="2024-10-16T17:11:05.955" v="693" actId="478"/>
          <ac:spMkLst>
            <pc:docMk/>
            <pc:sldMk cId="3069336033" sldId="337"/>
            <ac:spMk id="10" creationId="{46CCEB4C-E59D-BB30-A14C-4A667FC17F46}"/>
          </ac:spMkLst>
        </pc:spChg>
        <pc:spChg chg="mod">
          <ac:chgData name="Chen, Zhongrui" userId="f3bda36b-1873-4830-8722-8393d2e4d0a9" providerId="ADAL" clId="{D94FD1A1-CA24-5B43-ABB6-B718AAD03F92}" dt="2024-10-19T20:43:52.490" v="6371" actId="1076"/>
          <ac:spMkLst>
            <pc:docMk/>
            <pc:sldMk cId="3069336033" sldId="337"/>
            <ac:spMk id="11" creationId="{F09D473C-07BB-00EF-BCB7-214FBE2D59E6}"/>
          </ac:spMkLst>
        </pc:spChg>
        <pc:spChg chg="add mod">
          <ac:chgData name="Chen, Zhongrui" userId="f3bda36b-1873-4830-8722-8393d2e4d0a9" providerId="ADAL" clId="{D94FD1A1-CA24-5B43-ABB6-B718AAD03F92}" dt="2024-10-19T20:43:52.490" v="6371" actId="1076"/>
          <ac:spMkLst>
            <pc:docMk/>
            <pc:sldMk cId="3069336033" sldId="337"/>
            <ac:spMk id="12" creationId="{C14D82D7-83F2-1040-B202-CDE7586A0136}"/>
          </ac:spMkLst>
        </pc:spChg>
        <pc:spChg chg="add del mod">
          <ac:chgData name="Chen, Zhongrui" userId="f3bda36b-1873-4830-8722-8393d2e4d0a9" providerId="ADAL" clId="{D94FD1A1-CA24-5B43-ABB6-B718AAD03F92}" dt="2024-10-19T19:28:09.445" v="6257" actId="478"/>
          <ac:spMkLst>
            <pc:docMk/>
            <pc:sldMk cId="3069336033" sldId="337"/>
            <ac:spMk id="13" creationId="{3F971250-E993-C942-5C0D-63F47896B1B2}"/>
          </ac:spMkLst>
        </pc:spChg>
        <pc:spChg chg="mod">
          <ac:chgData name="Chen, Zhongrui" userId="f3bda36b-1873-4830-8722-8393d2e4d0a9" providerId="ADAL" clId="{D94FD1A1-CA24-5B43-ABB6-B718AAD03F92}" dt="2024-10-19T19:27:21.477" v="6193"/>
          <ac:spMkLst>
            <pc:docMk/>
            <pc:sldMk cId="3069336033" sldId="337"/>
            <ac:spMk id="16" creationId="{CAD27B74-87A3-6A41-EB5E-99028175E595}"/>
          </ac:spMkLst>
        </pc:spChg>
        <pc:spChg chg="mod">
          <ac:chgData name="Chen, Zhongrui" userId="f3bda36b-1873-4830-8722-8393d2e4d0a9" providerId="ADAL" clId="{D94FD1A1-CA24-5B43-ABB6-B718AAD03F92}" dt="2024-10-19T19:27:21.477" v="6193"/>
          <ac:spMkLst>
            <pc:docMk/>
            <pc:sldMk cId="3069336033" sldId="337"/>
            <ac:spMk id="20" creationId="{19DA5C5B-03C3-26E5-895A-D31C15D2AA91}"/>
          </ac:spMkLst>
        </pc:spChg>
        <pc:spChg chg="mod">
          <ac:chgData name="Chen, Zhongrui" userId="f3bda36b-1873-4830-8722-8393d2e4d0a9" providerId="ADAL" clId="{D94FD1A1-CA24-5B43-ABB6-B718AAD03F92}" dt="2024-10-19T19:27:58.135" v="6255" actId="1036"/>
          <ac:spMkLst>
            <pc:docMk/>
            <pc:sldMk cId="3069336033" sldId="337"/>
            <ac:spMk id="21" creationId="{8C8447AA-0CBC-278F-8E9E-1BFE63375BAD}"/>
          </ac:spMkLst>
        </pc:spChg>
        <pc:spChg chg="mod">
          <ac:chgData name="Chen, Zhongrui" userId="f3bda36b-1873-4830-8722-8393d2e4d0a9" providerId="ADAL" clId="{D94FD1A1-CA24-5B43-ABB6-B718AAD03F92}" dt="2024-10-19T19:29:26.655" v="6307" actId="1076"/>
          <ac:spMkLst>
            <pc:docMk/>
            <pc:sldMk cId="3069336033" sldId="337"/>
            <ac:spMk id="28" creationId="{224219A0-0D1C-1442-585B-CAF930B60A50}"/>
          </ac:spMkLst>
        </pc:spChg>
        <pc:spChg chg="mod">
          <ac:chgData name="Chen, Zhongrui" userId="f3bda36b-1873-4830-8722-8393d2e4d0a9" providerId="ADAL" clId="{D94FD1A1-CA24-5B43-ABB6-B718AAD03F92}" dt="2024-10-19T19:29:32.054" v="6308" actId="1076"/>
          <ac:spMkLst>
            <pc:docMk/>
            <pc:sldMk cId="3069336033" sldId="337"/>
            <ac:spMk id="29" creationId="{94A8D98B-E2CD-2D7D-DE99-33821AE4CAC4}"/>
          </ac:spMkLst>
        </pc:spChg>
        <pc:spChg chg="mod">
          <ac:chgData name="Chen, Zhongrui" userId="f3bda36b-1873-4830-8722-8393d2e4d0a9" providerId="ADAL" clId="{D94FD1A1-CA24-5B43-ABB6-B718AAD03F92}" dt="2024-10-19T19:29:38.238" v="6309" actId="1076"/>
          <ac:spMkLst>
            <pc:docMk/>
            <pc:sldMk cId="3069336033" sldId="337"/>
            <ac:spMk id="30" creationId="{FA105C96-EBDA-A62F-0345-BC41A55E59B6}"/>
          </ac:spMkLst>
        </pc:spChg>
        <pc:spChg chg="mod">
          <ac:chgData name="Chen, Zhongrui" userId="f3bda36b-1873-4830-8722-8393d2e4d0a9" providerId="ADAL" clId="{D94FD1A1-CA24-5B43-ABB6-B718AAD03F92}" dt="2024-10-19T19:27:21.477" v="6193"/>
          <ac:spMkLst>
            <pc:docMk/>
            <pc:sldMk cId="3069336033" sldId="337"/>
            <ac:spMk id="35" creationId="{6BA5D185-7F94-87DE-EBBC-96787E8AA9BD}"/>
          </ac:spMkLst>
        </pc:spChg>
        <pc:spChg chg="mod">
          <ac:chgData name="Chen, Zhongrui" userId="f3bda36b-1873-4830-8722-8393d2e4d0a9" providerId="ADAL" clId="{D94FD1A1-CA24-5B43-ABB6-B718AAD03F92}" dt="2024-10-19T19:27:21.477" v="6193"/>
          <ac:spMkLst>
            <pc:docMk/>
            <pc:sldMk cId="3069336033" sldId="337"/>
            <ac:spMk id="36" creationId="{61E581A3-EFE1-7AAE-8ED3-4AE47E2FB447}"/>
          </ac:spMkLst>
        </pc:spChg>
        <pc:spChg chg="mod">
          <ac:chgData name="Chen, Zhongrui" userId="f3bda36b-1873-4830-8722-8393d2e4d0a9" providerId="ADAL" clId="{D94FD1A1-CA24-5B43-ABB6-B718AAD03F92}" dt="2024-10-19T19:27:21.477" v="6193"/>
          <ac:spMkLst>
            <pc:docMk/>
            <pc:sldMk cId="3069336033" sldId="337"/>
            <ac:spMk id="37" creationId="{2A293905-0DFB-F3E7-C882-4CA97A6839DC}"/>
          </ac:spMkLst>
        </pc:spChg>
        <pc:spChg chg="add mod">
          <ac:chgData name="Chen, Zhongrui" userId="f3bda36b-1873-4830-8722-8393d2e4d0a9" providerId="ADAL" clId="{D94FD1A1-CA24-5B43-ABB6-B718AAD03F92}" dt="2024-10-19T20:43:52.490" v="6371" actId="1076"/>
          <ac:spMkLst>
            <pc:docMk/>
            <pc:sldMk cId="3069336033" sldId="337"/>
            <ac:spMk id="38" creationId="{1809E731-DB9D-DA02-45BE-FE312D184140}"/>
          </ac:spMkLst>
        </pc:spChg>
        <pc:spChg chg="mod">
          <ac:chgData name="Chen, Zhongrui" userId="f3bda36b-1873-4830-8722-8393d2e4d0a9" providerId="ADAL" clId="{D94FD1A1-CA24-5B43-ABB6-B718AAD03F92}" dt="2024-10-20T15:57:40.294" v="25778" actId="1076"/>
          <ac:spMkLst>
            <pc:docMk/>
            <pc:sldMk cId="3069336033" sldId="337"/>
            <ac:spMk id="41" creationId="{771F62EB-8B64-FD3A-2F42-8693236F9FC0}"/>
          </ac:spMkLst>
        </pc:spChg>
        <pc:grpChg chg="del mod">
          <ac:chgData name="Chen, Zhongrui" userId="f3bda36b-1873-4830-8722-8393d2e4d0a9" providerId="ADAL" clId="{D94FD1A1-CA24-5B43-ABB6-B718AAD03F92}" dt="2024-10-19T20:43:10.325" v="6325" actId="478"/>
          <ac:grpSpMkLst>
            <pc:docMk/>
            <pc:sldMk cId="3069336033" sldId="337"/>
            <ac:grpSpMk id="5" creationId="{49E31757-1C7C-7FCB-5DE1-BDB827CA41FC}"/>
          </ac:grpSpMkLst>
        </pc:grpChg>
        <pc:grpChg chg="add del mod">
          <ac:chgData name="Chen, Zhongrui" userId="f3bda36b-1873-4830-8722-8393d2e4d0a9" providerId="ADAL" clId="{D94FD1A1-CA24-5B43-ABB6-B718AAD03F92}" dt="2024-10-19T19:28:07.240" v="6256" actId="478"/>
          <ac:grpSpMkLst>
            <pc:docMk/>
            <pc:sldMk cId="3069336033" sldId="337"/>
            <ac:grpSpMk id="14" creationId="{7E1DAE46-B17F-C705-6444-19FD6972C8CC}"/>
          </ac:grpSpMkLst>
        </pc:grpChg>
        <pc:grpChg chg="add mod">
          <ac:chgData name="Chen, Zhongrui" userId="f3bda36b-1873-4830-8722-8393d2e4d0a9" providerId="ADAL" clId="{D94FD1A1-CA24-5B43-ABB6-B718AAD03F92}" dt="2024-10-19T20:43:52.490" v="6371" actId="1076"/>
          <ac:grpSpMkLst>
            <pc:docMk/>
            <pc:sldMk cId="3069336033" sldId="337"/>
            <ac:grpSpMk id="17" creationId="{2DF8043C-563C-7161-86AB-7426BE726A3F}"/>
          </ac:grpSpMkLst>
        </pc:grpChg>
        <pc:grpChg chg="add mod">
          <ac:chgData name="Chen, Zhongrui" userId="f3bda36b-1873-4830-8722-8393d2e4d0a9" providerId="ADAL" clId="{D94FD1A1-CA24-5B43-ABB6-B718AAD03F92}" dt="2024-10-20T15:57:36.613" v="25777" actId="255"/>
          <ac:grpSpMkLst>
            <pc:docMk/>
            <pc:sldMk cId="3069336033" sldId="337"/>
            <ac:grpSpMk id="39" creationId="{05132A39-6469-BDDF-3AA2-D0E3328854EF}"/>
          </ac:grpSpMkLst>
        </pc:grpChg>
        <pc:picChg chg="del">
          <ac:chgData name="Chen, Zhongrui" userId="f3bda36b-1873-4830-8722-8393d2e4d0a9" providerId="ADAL" clId="{D94FD1A1-CA24-5B43-ABB6-B718AAD03F92}" dt="2024-10-16T17:11:07.591" v="694" actId="478"/>
          <ac:picMkLst>
            <pc:docMk/>
            <pc:sldMk cId="3069336033" sldId="337"/>
            <ac:picMk id="2" creationId="{2595489E-D0B9-3F19-48FC-DBF1F85438E0}"/>
          </ac:picMkLst>
        </pc:picChg>
        <pc:picChg chg="del mod">
          <ac:chgData name="Chen, Zhongrui" userId="f3bda36b-1873-4830-8722-8393d2e4d0a9" providerId="ADAL" clId="{D94FD1A1-CA24-5B43-ABB6-B718AAD03F92}" dt="2024-10-19T20:42:49.382" v="6323" actId="478"/>
          <ac:picMkLst>
            <pc:docMk/>
            <pc:sldMk cId="3069336033" sldId="337"/>
            <ac:picMk id="3" creationId="{C70D11BF-515A-521B-0E0E-3E3FD06B3A67}"/>
          </ac:picMkLst>
        </pc:picChg>
        <pc:cxnChg chg="mod">
          <ac:chgData name="Chen, Zhongrui" userId="f3bda36b-1873-4830-8722-8393d2e4d0a9" providerId="ADAL" clId="{D94FD1A1-CA24-5B43-ABB6-B718AAD03F92}" dt="2024-10-19T19:28:07.240" v="6256" actId="478"/>
          <ac:cxnSpMkLst>
            <pc:docMk/>
            <pc:sldMk cId="3069336033" sldId="337"/>
            <ac:cxnSpMk id="15" creationId="{13E0379B-1D3B-12F1-7101-049AA0472625}"/>
          </ac:cxnSpMkLst>
        </pc:cxnChg>
        <pc:cxnChg chg="mod">
          <ac:chgData name="Chen, Zhongrui" userId="f3bda36b-1873-4830-8722-8393d2e4d0a9" providerId="ADAL" clId="{D94FD1A1-CA24-5B43-ABB6-B718AAD03F92}" dt="2024-10-19T19:28:25.168" v="6258" actId="14861"/>
          <ac:cxnSpMkLst>
            <pc:docMk/>
            <pc:sldMk cId="3069336033" sldId="337"/>
            <ac:cxnSpMk id="18" creationId="{BF3A2E17-9C5D-CA09-26C5-4BC4B2DE6C46}"/>
          </ac:cxnSpMkLst>
        </pc:cxnChg>
        <pc:cxnChg chg="mod">
          <ac:chgData name="Chen, Zhongrui" userId="f3bda36b-1873-4830-8722-8393d2e4d0a9" providerId="ADAL" clId="{D94FD1A1-CA24-5B43-ABB6-B718AAD03F92}" dt="2024-10-19T19:28:25.168" v="6258" actId="14861"/>
          <ac:cxnSpMkLst>
            <pc:docMk/>
            <pc:sldMk cId="3069336033" sldId="337"/>
            <ac:cxnSpMk id="19" creationId="{071B6E27-A7EE-7F05-B69D-A9D201C9761B}"/>
          </ac:cxnSpMkLst>
        </pc:cxnChg>
        <pc:cxnChg chg="mod">
          <ac:chgData name="Chen, Zhongrui" userId="f3bda36b-1873-4830-8722-8393d2e4d0a9" providerId="ADAL" clId="{D94FD1A1-CA24-5B43-ABB6-B718AAD03F92}" dt="2024-10-19T19:29:20.993" v="6306" actId="14861"/>
          <ac:cxnSpMkLst>
            <pc:docMk/>
            <pc:sldMk cId="3069336033" sldId="337"/>
            <ac:cxnSpMk id="22" creationId="{F66B6ACD-E570-3366-A33F-46FF750E266B}"/>
          </ac:cxnSpMkLst>
        </pc:cxnChg>
        <pc:cxnChg chg="mod">
          <ac:chgData name="Chen, Zhongrui" userId="f3bda36b-1873-4830-8722-8393d2e4d0a9" providerId="ADAL" clId="{D94FD1A1-CA24-5B43-ABB6-B718AAD03F92}" dt="2024-10-19T19:29:20.993" v="6306" actId="14861"/>
          <ac:cxnSpMkLst>
            <pc:docMk/>
            <pc:sldMk cId="3069336033" sldId="337"/>
            <ac:cxnSpMk id="23" creationId="{18ED31B6-8679-F555-F150-E66678AB407E}"/>
          </ac:cxnSpMkLst>
        </pc:cxnChg>
        <pc:cxnChg chg="mod">
          <ac:chgData name="Chen, Zhongrui" userId="f3bda36b-1873-4830-8722-8393d2e4d0a9" providerId="ADAL" clId="{D94FD1A1-CA24-5B43-ABB6-B718AAD03F92}" dt="2024-10-19T19:29:20.993" v="6306" actId="14861"/>
          <ac:cxnSpMkLst>
            <pc:docMk/>
            <pc:sldMk cId="3069336033" sldId="337"/>
            <ac:cxnSpMk id="24" creationId="{6BDB1D6B-D60F-7342-34A9-AEADC473CA44}"/>
          </ac:cxnSpMkLst>
        </pc:cxnChg>
        <pc:cxnChg chg="mod">
          <ac:chgData name="Chen, Zhongrui" userId="f3bda36b-1873-4830-8722-8393d2e4d0a9" providerId="ADAL" clId="{D94FD1A1-CA24-5B43-ABB6-B718AAD03F92}" dt="2024-10-19T19:29:20.993" v="6306" actId="14861"/>
          <ac:cxnSpMkLst>
            <pc:docMk/>
            <pc:sldMk cId="3069336033" sldId="337"/>
            <ac:cxnSpMk id="25" creationId="{CFFB5F9F-614B-7C4C-1CD5-E6BF09C6947D}"/>
          </ac:cxnSpMkLst>
        </pc:cxnChg>
        <pc:cxnChg chg="mod">
          <ac:chgData name="Chen, Zhongrui" userId="f3bda36b-1873-4830-8722-8393d2e4d0a9" providerId="ADAL" clId="{D94FD1A1-CA24-5B43-ABB6-B718AAD03F92}" dt="2024-10-19T19:29:20.993" v="6306" actId="14861"/>
          <ac:cxnSpMkLst>
            <pc:docMk/>
            <pc:sldMk cId="3069336033" sldId="337"/>
            <ac:cxnSpMk id="26" creationId="{9530FF18-B587-54C0-85E2-C92267DCF247}"/>
          </ac:cxnSpMkLst>
        </pc:cxnChg>
        <pc:cxnChg chg="mod">
          <ac:chgData name="Chen, Zhongrui" userId="f3bda36b-1873-4830-8722-8393d2e4d0a9" providerId="ADAL" clId="{D94FD1A1-CA24-5B43-ABB6-B718AAD03F92}" dt="2024-10-19T19:29:20.993" v="6306" actId="14861"/>
          <ac:cxnSpMkLst>
            <pc:docMk/>
            <pc:sldMk cId="3069336033" sldId="337"/>
            <ac:cxnSpMk id="27" creationId="{91A5BC6B-AE15-C2A7-EEB4-95412F3FE7A9}"/>
          </ac:cxnSpMkLst>
        </pc:cxnChg>
        <pc:cxnChg chg="mod">
          <ac:chgData name="Chen, Zhongrui" userId="f3bda36b-1873-4830-8722-8393d2e4d0a9" providerId="ADAL" clId="{D94FD1A1-CA24-5B43-ABB6-B718AAD03F92}" dt="2024-10-19T19:28:48.403" v="6259" actId="14861"/>
          <ac:cxnSpMkLst>
            <pc:docMk/>
            <pc:sldMk cId="3069336033" sldId="337"/>
            <ac:cxnSpMk id="31" creationId="{F54A68C1-2489-8EC9-38B3-7976E337376B}"/>
          </ac:cxnSpMkLst>
        </pc:cxnChg>
        <pc:cxnChg chg="mod">
          <ac:chgData name="Chen, Zhongrui" userId="f3bda36b-1873-4830-8722-8393d2e4d0a9" providerId="ADAL" clId="{D94FD1A1-CA24-5B43-ABB6-B718AAD03F92}" dt="2024-10-19T19:28:48.403" v="6259" actId="14861"/>
          <ac:cxnSpMkLst>
            <pc:docMk/>
            <pc:sldMk cId="3069336033" sldId="337"/>
            <ac:cxnSpMk id="32" creationId="{03202A27-6CD3-F253-0E49-740EC752924E}"/>
          </ac:cxnSpMkLst>
        </pc:cxnChg>
        <pc:cxnChg chg="mod">
          <ac:chgData name="Chen, Zhongrui" userId="f3bda36b-1873-4830-8722-8393d2e4d0a9" providerId="ADAL" clId="{D94FD1A1-CA24-5B43-ABB6-B718AAD03F92}" dt="2024-10-19T19:28:48.403" v="6259" actId="14861"/>
          <ac:cxnSpMkLst>
            <pc:docMk/>
            <pc:sldMk cId="3069336033" sldId="337"/>
            <ac:cxnSpMk id="33" creationId="{1AE99504-09DC-ED16-DAD0-61406397D372}"/>
          </ac:cxnSpMkLst>
        </pc:cxnChg>
        <pc:cxnChg chg="mod">
          <ac:chgData name="Chen, Zhongrui" userId="f3bda36b-1873-4830-8722-8393d2e4d0a9" providerId="ADAL" clId="{D94FD1A1-CA24-5B43-ABB6-B718AAD03F92}" dt="2024-10-19T19:28:48.403" v="6259" actId="14861"/>
          <ac:cxnSpMkLst>
            <pc:docMk/>
            <pc:sldMk cId="3069336033" sldId="337"/>
            <ac:cxnSpMk id="34" creationId="{522630D9-4383-412B-EC8B-1EB4BEE1C6D9}"/>
          </ac:cxnSpMkLst>
        </pc:cxnChg>
        <pc:cxnChg chg="mod">
          <ac:chgData name="Chen, Zhongrui" userId="f3bda36b-1873-4830-8722-8393d2e4d0a9" providerId="ADAL" clId="{D94FD1A1-CA24-5B43-ABB6-B718AAD03F92}" dt="2024-10-20T15:57:36.613" v="25777" actId="255"/>
          <ac:cxnSpMkLst>
            <pc:docMk/>
            <pc:sldMk cId="3069336033" sldId="337"/>
            <ac:cxnSpMk id="40" creationId="{02DDB3A1-7FF2-75CA-A0D3-5D228C52C6D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440" cy="345286"/>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809" y="0"/>
            <a:ext cx="4028440" cy="345286"/>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640" y="3311872"/>
            <a:ext cx="7437120" cy="2709714"/>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36528"/>
            <a:ext cx="4028440" cy="345285"/>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929640" y="3311872"/>
            <a:ext cx="7437120" cy="2709714"/>
          </a:xfrm>
          <a:prstGeom prst="rect">
            <a:avLst/>
          </a:prstGeom>
          <a:noFill/>
          <a:ln>
            <a:noFill/>
          </a:ln>
        </p:spPr>
        <p:txBody>
          <a:bodyPr spcFirstLastPara="1" wrap="square" lIns="92425" tIns="46200" rIns="92425" bIns="462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5265809" y="6536528"/>
            <a:ext cx="4028440" cy="345285"/>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Next, we zoom into the type-1 queue to analyze its mean response time.</a:t>
            </a:r>
          </a:p>
          <a:p>
            <a:pPr marL="0" lvl="0" indent="0" algn="l" rtl="0">
              <a:spcBef>
                <a:spcPts val="0"/>
              </a:spcBef>
              <a:spcAft>
                <a:spcPts val="0"/>
              </a:spcAft>
              <a:buNone/>
            </a:pPr>
            <a:r>
              <a:rPr lang="en-US" dirty="0"/>
              <a:t>Jobs arrive into the type-1 queue with rate lambda_1 jobs/sec and the server completes the job at a variable rate according to the modulation process.</a:t>
            </a:r>
          </a:p>
          <a:p>
            <a:pPr marL="0" lvl="0" indent="0" algn="l" rtl="0">
              <a:spcBef>
                <a:spcPts val="0"/>
              </a:spcBef>
              <a:spcAft>
                <a:spcPts val="0"/>
              </a:spcAft>
              <a:buNone/>
            </a:pPr>
            <a:r>
              <a:rPr lang="en-US" dirty="0"/>
              <a:t>This system seems to be hard to analyze but we can relate it to some system we know how to analyze.</a:t>
            </a:r>
          </a:p>
          <a:p>
            <a:pPr marL="0" lvl="0" indent="0" algn="l" rtl="0">
              <a:spcBef>
                <a:spcPts val="0"/>
              </a:spcBef>
              <a:spcAft>
                <a:spcPts val="0"/>
              </a:spcAft>
              <a:buNone/>
            </a:pPr>
            <a:r>
              <a:rPr lang="en-US" dirty="0"/>
              <a:t>For example, we know how to analyze an M/M/1 system.</a:t>
            </a:r>
          </a:p>
          <a:p>
            <a:pPr marL="0" lvl="0" indent="0" algn="l" rtl="0">
              <a:spcBef>
                <a:spcPts val="0"/>
              </a:spcBef>
              <a:spcAft>
                <a:spcPts val="0"/>
              </a:spcAft>
              <a:buNone/>
            </a:pPr>
            <a:r>
              <a:rPr lang="en-US" dirty="0"/>
              <a:t>We can compare the original system to an M/M/1 system with Poisson arrival of rate lambda_1 and a constant completion rate mu_1^*.</a:t>
            </a:r>
          </a:p>
          <a:p>
            <a:pPr marL="0" lvl="0" indent="0" algn="l" rtl="0">
              <a:spcBef>
                <a:spcPts val="0"/>
              </a:spcBef>
              <a:spcAft>
                <a:spcPts val="0"/>
              </a:spcAft>
              <a:buNone/>
            </a:pPr>
            <a:r>
              <a:rPr lang="en-US" dirty="0"/>
              <a:t>Our insight here is that our </a:t>
            </a:r>
            <a:r>
              <a:rPr lang="en-US" dirty="0" err="1"/>
              <a:t>multiresource</a:t>
            </a:r>
            <a:r>
              <a:rPr lang="en-US" dirty="0"/>
              <a:t> system is not so different from an M/M/1 with the same average completion rate.</a:t>
            </a:r>
          </a:p>
          <a:p>
            <a:pPr marL="0" lvl="0" indent="0" algn="l" rtl="0">
              <a:spcBef>
                <a:spcPts val="0"/>
              </a:spcBef>
              <a:spcAft>
                <a:spcPts val="0"/>
              </a:spcAft>
              <a:buNone/>
            </a:pPr>
            <a:r>
              <a:rPr lang="en-US" dirty="0"/>
              <a:t>The constant completion rate here is the time average of the completion rates in the modulating process.</a:t>
            </a:r>
          </a:p>
          <a:p>
            <a:pPr marL="0" lvl="0" indent="0" algn="l" rtl="0">
              <a:spcBef>
                <a:spcPts val="0"/>
              </a:spcBef>
              <a:spcAft>
                <a:spcPts val="0"/>
              </a:spcAft>
              <a:buNone/>
            </a:pPr>
            <a:r>
              <a:rPr lang="en-US" dirty="0"/>
              <a:t>Fortunately, a recent work analyzes a system called MSR-1 by comparing to this M/M/1 system.</a:t>
            </a:r>
          </a:p>
          <a:p>
            <a:pPr marL="0" lvl="0" indent="0" algn="l" rtl="0">
              <a:spcBef>
                <a:spcPts val="0"/>
              </a:spcBef>
              <a:spcAft>
                <a:spcPts val="0"/>
              </a:spcAft>
              <a:buNone/>
            </a:pPr>
            <a:r>
              <a:rPr lang="en-US" dirty="0"/>
              <a:t>This MSR-1 system has the same arrival process but with varying completion rate according a similar Markov Chain.</a:t>
            </a:r>
          </a:p>
          <a:p>
            <a:pPr marL="0" lvl="0" indent="0" algn="l" rtl="0">
              <a:spcBef>
                <a:spcPts val="0"/>
              </a:spcBef>
              <a:spcAft>
                <a:spcPts val="0"/>
              </a:spcAft>
              <a:buNone/>
            </a:pPr>
            <a:r>
              <a:rPr lang="en-US" dirty="0"/>
              <a:t>The MSR-1 system takes one job at a time but it serves the job with varying rates.</a:t>
            </a:r>
          </a:p>
          <a:p>
            <a:pPr marL="0" lvl="0" indent="0" algn="l" rtl="0">
              <a:spcBef>
                <a:spcPts val="0"/>
              </a:spcBef>
              <a:spcAft>
                <a:spcPts val="0"/>
              </a:spcAft>
              <a:buNone/>
            </a:pPr>
            <a:r>
              <a:rPr lang="en-US" dirty="0"/>
              <a:t>When the </a:t>
            </a:r>
            <a:r>
              <a:rPr lang="en-US" dirty="0" err="1"/>
              <a:t>multiresource</a:t>
            </a:r>
            <a:r>
              <a:rPr lang="en-US" dirty="0"/>
              <a:t> system tries to serve two type-1 jobs, it is completing jobs at the rate of at most 2mu_1 jobs/sec because it may run slower when there is only one type-1 job in the queue.</a:t>
            </a:r>
          </a:p>
          <a:p>
            <a:pPr marL="0" lvl="0" indent="0" algn="l" rtl="0">
              <a:spcBef>
                <a:spcPts val="0"/>
              </a:spcBef>
              <a:spcAft>
                <a:spcPts val="0"/>
              </a:spcAft>
              <a:buNone/>
            </a:pPr>
            <a:r>
              <a:rPr lang="en-US" dirty="0"/>
              <a:t>If the MSR-1 system is in the corresponding state, it is always completing jobs at the rate of 2mu_1 jobs/sec.</a:t>
            </a:r>
          </a:p>
          <a:p>
            <a:pPr marL="0" lvl="0" indent="0" algn="l" rtl="0">
              <a:spcBef>
                <a:spcPts val="0"/>
              </a:spcBef>
              <a:spcAft>
                <a:spcPts val="0"/>
              </a:spcAft>
              <a:buNone/>
            </a:pPr>
            <a:r>
              <a:rPr lang="en-US" dirty="0"/>
              <a:t>Hence, the only difference between our system and the MSR-1 system is that we are completing jobs at a slower rate whenever there are not enough jobs in the system.</a:t>
            </a:r>
          </a:p>
          <a:p>
            <a:pPr marL="0" lvl="0" indent="0" algn="l" rtl="0">
              <a:spcBef>
                <a:spcPts val="0"/>
              </a:spcBef>
              <a:spcAft>
                <a:spcPts val="0"/>
              </a:spcAft>
              <a:buNone/>
            </a:pPr>
            <a:r>
              <a:rPr lang="en-US" dirty="0"/>
              <a:t>Effectively, we get a penalty from running jobs in parallel.</a:t>
            </a:r>
          </a:p>
          <a:p>
            <a:pPr marL="0" lvl="0" indent="0" algn="l" rtl="0">
              <a:spcBef>
                <a:spcPts val="0"/>
              </a:spcBef>
              <a:spcAft>
                <a:spcPts val="0"/>
              </a:spcAft>
              <a:buNone/>
            </a:pPr>
            <a:r>
              <a:rPr lang="en-US" dirty="0"/>
              <a:t>The MSR-1 system gets a penalty from varying the completion rates.</a:t>
            </a:r>
          </a:p>
          <a:p>
            <a:pPr marL="0" lvl="0" indent="0" algn="l" rtl="0">
              <a:spcBef>
                <a:spcPts val="0"/>
              </a:spcBef>
              <a:spcAft>
                <a:spcPts val="0"/>
              </a:spcAft>
              <a:buNone/>
            </a:pPr>
            <a:r>
              <a:rPr lang="en-US" dirty="0"/>
              <a:t>Combining those two penalty terms, we get the bounds on mean response time as the following.</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when the system is stable and how to analyze the mean response time of an MSR, we move on and talk about how MSR works under different preemption models. That is, how to find a MSR policy that is stable and has good mean response time when jobs are preemptible or non-preemptible.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1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a:extLst>
            <a:ext uri="{FF2B5EF4-FFF2-40B4-BE49-F238E27FC236}">
              <a16:creationId xmlns:a16="http://schemas.microsoft.com/office/drawing/2014/main" id="{1BDBEBC9-FC62-DD48-FD53-8F998B74EF03}"/>
            </a:ext>
          </a:extLst>
        </p:cNvPr>
        <p:cNvGrpSpPr/>
        <p:nvPr/>
      </p:nvGrpSpPr>
      <p:grpSpPr>
        <a:xfrm>
          <a:off x="0" y="0"/>
          <a:ext cx="0" cy="0"/>
          <a:chOff x="0" y="0"/>
          <a:chExt cx="0" cy="0"/>
        </a:xfrm>
      </p:grpSpPr>
      <p:sp>
        <p:nvSpPr>
          <p:cNvPr id="756" name="Google Shape;756;g2cce860f9af_0_60:notes">
            <a:extLst>
              <a:ext uri="{FF2B5EF4-FFF2-40B4-BE49-F238E27FC236}">
                <a16:creationId xmlns:a16="http://schemas.microsoft.com/office/drawing/2014/main" id="{1E57C558-B8B0-E13F-0A86-1170523C9B8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2cce860f9af_0_60:notes">
            <a:extLst>
              <a:ext uri="{FF2B5EF4-FFF2-40B4-BE49-F238E27FC236}">
                <a16:creationId xmlns:a16="http://schemas.microsoft.com/office/drawing/2014/main" id="{284DEA34-9D31-6A5D-7B76-BCDAB7EB6035}"/>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let’s investigate the case where jobs are preemptible.</a:t>
            </a:r>
          </a:p>
          <a:p>
            <a:pPr marL="0" lvl="0" indent="0" algn="l" rtl="0">
              <a:spcBef>
                <a:spcPts val="0"/>
              </a:spcBef>
              <a:spcAft>
                <a:spcPts val="0"/>
              </a:spcAft>
              <a:buNone/>
            </a:pPr>
            <a:r>
              <a:rPr lang="en-US" dirty="0"/>
              <a:t>We know from earlier that the system is stable whenever mu^*&gt;lambda.</a:t>
            </a:r>
          </a:p>
          <a:p>
            <a:pPr marL="0" lvl="0" indent="0" algn="l" rtl="0">
              <a:spcBef>
                <a:spcPts val="0"/>
              </a:spcBef>
              <a:spcAft>
                <a:spcPts val="0"/>
              </a:spcAft>
              <a:buNone/>
            </a:pPr>
            <a:r>
              <a:rPr lang="en-US" dirty="0"/>
              <a:t>We can therefore show that whenever possible, there exists an MSR policy that can stabilize the system.</a:t>
            </a:r>
          </a:p>
          <a:p>
            <a:pPr marL="0" lvl="0" indent="0" algn="l" rtl="0">
              <a:spcBef>
                <a:spcPts val="0"/>
              </a:spcBef>
              <a:spcAft>
                <a:spcPts val="0"/>
              </a:spcAft>
              <a:buNone/>
            </a:pPr>
            <a:r>
              <a:rPr lang="en-US" dirty="0"/>
              <a:t>Here is our constructive proof.</a:t>
            </a:r>
          </a:p>
          <a:p>
            <a:pPr marL="0" lvl="0" indent="0" algn="l" rtl="0">
              <a:spcBef>
                <a:spcPts val="0"/>
              </a:spcBef>
              <a:spcAft>
                <a:spcPts val="0"/>
              </a:spcAft>
              <a:buNone/>
            </a:pPr>
            <a:r>
              <a:rPr lang="en-US" dirty="0"/>
              <a:t>From </a:t>
            </a:r>
            <a:r>
              <a:rPr lang="en-US" dirty="0" err="1"/>
              <a:t>Maguluri</a:t>
            </a:r>
            <a:r>
              <a:rPr lang="en-US" dirty="0"/>
              <a:t> 2013, lambda has to be in this convex hull of the feasible schedules in order to stabilize the system.</a:t>
            </a:r>
          </a:p>
          <a:p>
            <a:pPr marL="0" lvl="0" indent="0" algn="l" rtl="0">
              <a:spcBef>
                <a:spcPts val="0"/>
              </a:spcBef>
              <a:spcAft>
                <a:spcPts val="0"/>
              </a:spcAft>
              <a:buNone/>
            </a:pPr>
            <a:r>
              <a:rPr lang="en-US" dirty="0" err="1"/>
              <a:t>Maguluri</a:t>
            </a:r>
            <a:r>
              <a:rPr lang="en-US" dirty="0"/>
              <a:t> tells us that the convex hull of all feasible schedules is the maximal stability region of the system.</a:t>
            </a:r>
          </a:p>
          <a:p>
            <a:pPr marL="0" lvl="0" indent="0" algn="l" rtl="0">
              <a:spcBef>
                <a:spcPts val="0"/>
              </a:spcBef>
              <a:spcAft>
                <a:spcPts val="0"/>
              </a:spcAft>
              <a:buNone/>
            </a:pPr>
            <a:r>
              <a:rPr lang="en-US" dirty="0"/>
              <a:t>(Added) Intuitively this makes sense by theorem 1 because this is the set of points where we can find a set of schedules such that the mu^* is larger than lambda.</a:t>
            </a:r>
          </a:p>
          <a:p>
            <a:pPr marL="0" lvl="0" indent="0" algn="l" rtl="0">
              <a:spcBef>
                <a:spcPts val="0"/>
              </a:spcBef>
              <a:spcAft>
                <a:spcPts val="0"/>
              </a:spcAft>
              <a:buNone/>
            </a:pPr>
            <a:r>
              <a:rPr lang="en-US" dirty="0"/>
              <a:t>By the definition of convex hull, if lambda lies in the interior, then we can find a larger mu^* by taking the intersection between the arrival vector and the edge of the convex hull.</a:t>
            </a:r>
          </a:p>
          <a:p>
            <a:pPr marL="0" lvl="0" indent="0" algn="l" rtl="0">
              <a:spcBef>
                <a:spcPts val="0"/>
              </a:spcBef>
              <a:spcAft>
                <a:spcPts val="0"/>
              </a:spcAft>
              <a:buNone/>
            </a:pPr>
            <a:r>
              <a:rPr lang="en-US" dirty="0"/>
              <a:t>Then, we modulate among the corresponding feasible schedules and set the transition rates such that mu^* gets to this average.</a:t>
            </a:r>
          </a:p>
          <a:p>
            <a:pPr marL="0" lvl="0" indent="0" algn="l" rtl="0">
              <a:spcBef>
                <a:spcPts val="0"/>
              </a:spcBef>
              <a:spcAft>
                <a:spcPts val="0"/>
              </a:spcAft>
              <a:buNone/>
            </a:pPr>
            <a:r>
              <a:rPr lang="en-US" dirty="0"/>
              <a:t>Note that there is an alpha in the transition rates because the stationary distribution does not change when we vary alpha.</a:t>
            </a:r>
          </a:p>
          <a:p>
            <a:pPr marL="0" lvl="0" indent="0" algn="l" rtl="0">
              <a:spcBef>
                <a:spcPts val="0"/>
              </a:spcBef>
              <a:spcAft>
                <a:spcPts val="0"/>
              </a:spcAft>
              <a:buNone/>
            </a:pPr>
            <a:r>
              <a:rPr lang="en-US" dirty="0"/>
              <a:t>Consequently, we can set alpha to whatever value we want without moving mu^*.</a:t>
            </a:r>
          </a:p>
          <a:p>
            <a:pPr marL="0" lvl="0" indent="0" algn="l" rtl="0">
              <a:spcBef>
                <a:spcPts val="0"/>
              </a:spcBef>
              <a:spcAft>
                <a:spcPts val="0"/>
              </a:spcAft>
              <a:buNone/>
            </a:pPr>
            <a:r>
              <a:rPr lang="en-US" dirty="0"/>
              <a:t>This is saying that we can choose to preempt however frequent we want.</a:t>
            </a:r>
          </a:p>
        </p:txBody>
      </p:sp>
      <p:sp>
        <p:nvSpPr>
          <p:cNvPr id="758" name="Google Shape;758;g2cce860f9af_0_60:notes">
            <a:extLst>
              <a:ext uri="{FF2B5EF4-FFF2-40B4-BE49-F238E27FC236}">
                <a16:creationId xmlns:a16="http://schemas.microsoft.com/office/drawing/2014/main" id="{DE670259-A0D3-A6BC-06C2-EDA05B7E6652}"/>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97220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4470B28B-B1F6-766C-74EF-D0350A0D065F}"/>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16875992-DE06-95BE-9A49-9A9E5241F937}"/>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3A9B6550-2003-A629-93C6-0ECED4D66D3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Recall that we got our mean response time bounds that says that our response time is the M/M/1 plus the penalty from varying completion rates instead of a constant completion rate.</a:t>
            </a:r>
          </a:p>
          <a:p>
            <a:pPr marL="0" lvl="0" indent="0" algn="l" rtl="0">
              <a:spcBef>
                <a:spcPts val="0"/>
              </a:spcBef>
              <a:spcAft>
                <a:spcPts val="0"/>
              </a:spcAft>
              <a:buNone/>
            </a:pPr>
            <a:r>
              <a:rPr lang="en-US" dirty="0"/>
              <a:t>We prove that as alpha gets large, the variable completion rate system starts to behave like a constant rate system.</a:t>
            </a:r>
          </a:p>
          <a:p>
            <a:pPr marL="0" lvl="0" indent="0" algn="l" rtl="0">
              <a:spcBef>
                <a:spcPts val="0"/>
              </a:spcBef>
              <a:spcAft>
                <a:spcPts val="0"/>
              </a:spcAft>
              <a:buNone/>
            </a:pPr>
            <a:r>
              <a:rPr lang="en-US" dirty="0"/>
              <a:t>That is, this variation term goes to 0 as alpha -&gt; </a:t>
            </a:r>
            <a:r>
              <a:rPr lang="en-US" dirty="0" err="1"/>
              <a:t>infty</a:t>
            </a:r>
            <a:r>
              <a:rPr lang="en-US" dirty="0"/>
              <a:t>.</a:t>
            </a:r>
          </a:p>
          <a:p>
            <a:pPr marL="0" lvl="0" indent="0" algn="l" rtl="0">
              <a:spcBef>
                <a:spcPts val="0"/>
              </a:spcBef>
              <a:spcAft>
                <a:spcPts val="0"/>
              </a:spcAft>
              <a:buNone/>
            </a:pPr>
            <a:r>
              <a:rPr lang="en-US" dirty="0"/>
              <a:t>We prove that setting alpha to infinity minimizes E[T] when there are 2 job types and we conjecture this holds for more job types.</a:t>
            </a:r>
          </a:p>
          <a:p>
            <a:pPr marL="0" lvl="0" indent="0" algn="l" rtl="0">
              <a:spcBef>
                <a:spcPts val="0"/>
              </a:spcBef>
              <a:spcAft>
                <a:spcPts val="0"/>
              </a:spcAft>
              <a:buNone/>
            </a:pPr>
            <a:r>
              <a:rPr lang="en-US" dirty="0"/>
              <a:t>We also evaluate this in simulation.</a:t>
            </a:r>
          </a:p>
          <a:p>
            <a:pPr marL="0" lvl="0" indent="0" algn="l" rtl="0">
              <a:spcBef>
                <a:spcPts val="0"/>
              </a:spcBef>
              <a:spcAft>
                <a:spcPts val="0"/>
              </a:spcAft>
              <a:buNone/>
            </a:pPr>
            <a:r>
              <a:rPr lang="en-US" dirty="0"/>
              <a:t>Here we have switching rate on the x axis and mean response time on the y axis.</a:t>
            </a:r>
          </a:p>
          <a:p>
            <a:pPr marL="0" lvl="0" indent="0" algn="l" rtl="0">
              <a:spcBef>
                <a:spcPts val="0"/>
              </a:spcBef>
              <a:spcAft>
                <a:spcPts val="0"/>
              </a:spcAft>
              <a:buNone/>
            </a:pPr>
            <a:r>
              <a:rPr lang="en-US" dirty="0"/>
              <a:t>As we increase the switching rate, we notice that the mean response time is consistently decreasing.</a:t>
            </a:r>
          </a:p>
          <a:p>
            <a:pPr marL="0" lvl="0" indent="0" algn="l" rtl="0">
              <a:spcBef>
                <a:spcPts val="0"/>
              </a:spcBef>
              <a:spcAft>
                <a:spcPts val="0"/>
              </a:spcAft>
              <a:buNone/>
            </a:pPr>
            <a:r>
              <a:rPr lang="en-US" dirty="0"/>
              <a:t>Therefore, to pick the a good MSR policy, we only need to construct a stable policy and then set alpha to infinity.</a:t>
            </a:r>
          </a:p>
        </p:txBody>
      </p:sp>
      <p:sp>
        <p:nvSpPr>
          <p:cNvPr id="850" name="Google Shape;850;g28f412913dc_0_184:notes">
            <a:extLst>
              <a:ext uri="{FF2B5EF4-FFF2-40B4-BE49-F238E27FC236}">
                <a16:creationId xmlns:a16="http://schemas.microsoft.com/office/drawing/2014/main" id="{CB04A315-24CF-C638-DC2C-21B0A29D537A}"/>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152480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1736C18C-DF4E-B3FE-5243-0C50227AB956}"/>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8E31CC49-150C-C582-6D11-7F9B6E8E1CC4}"/>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C7EF9C0F-61AE-530F-29D4-901224510289}"/>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jobs are non-preemptive, the previous proof will not go through.</a:t>
            </a:r>
          </a:p>
          <a:p>
            <a:pPr marL="0" lvl="0" indent="0" algn="l" rtl="0">
              <a:spcBef>
                <a:spcPts val="0"/>
              </a:spcBef>
              <a:spcAft>
                <a:spcPts val="0"/>
              </a:spcAft>
              <a:buNone/>
            </a:pPr>
            <a:r>
              <a:rPr lang="en-US" dirty="0"/>
              <a:t>The problem with the preemptive proof is that we need to switch between schedule 2 and schedule 4 at arbitrary times.</a:t>
            </a:r>
          </a:p>
          <a:p>
            <a:pPr marL="0" lvl="0" indent="0" algn="l" rtl="0">
              <a:spcBef>
                <a:spcPts val="0"/>
              </a:spcBef>
              <a:spcAft>
                <a:spcPts val="0"/>
              </a:spcAft>
              <a:buNone/>
            </a:pPr>
            <a:r>
              <a:rPr lang="en-US" dirty="0"/>
              <a:t>This requires preempting whichever jobs are in service.</a:t>
            </a:r>
          </a:p>
          <a:p>
            <a:pPr marL="0" lvl="0" indent="0" algn="l" rtl="0">
              <a:spcBef>
                <a:spcPts val="0"/>
              </a:spcBef>
              <a:spcAft>
                <a:spcPts val="0"/>
              </a:spcAft>
              <a:buNone/>
            </a:pPr>
            <a:r>
              <a:rPr lang="en-US" dirty="0"/>
              <a:t>To adapt this proof to the non-preemptive setting, we start with a preemptive policy that has a modulating process on the left.</a:t>
            </a:r>
          </a:p>
          <a:p>
            <a:pPr marL="0" lvl="0" indent="0" algn="l" rtl="0">
              <a:spcBef>
                <a:spcPts val="0"/>
              </a:spcBef>
              <a:spcAft>
                <a:spcPts val="0"/>
              </a:spcAft>
              <a:buNone/>
            </a:pPr>
            <a:r>
              <a:rPr lang="en-US" dirty="0"/>
              <a:t>This gets us an average schedule that lies above lambda.</a:t>
            </a:r>
          </a:p>
          <a:p>
            <a:pPr marL="0" lvl="0" indent="0" algn="l" rtl="0">
              <a:spcBef>
                <a:spcPts val="0"/>
              </a:spcBef>
              <a:spcAft>
                <a:spcPts val="0"/>
              </a:spcAft>
              <a:buNone/>
            </a:pPr>
            <a:r>
              <a:rPr lang="en-US" dirty="0"/>
              <a:t>Then, we construct a </a:t>
            </a:r>
            <a:r>
              <a:rPr lang="en-US" dirty="0" err="1"/>
              <a:t>nonpreemptive</a:t>
            </a:r>
            <a:r>
              <a:rPr lang="en-US" dirty="0"/>
              <a:t> modulating process on the right.</a:t>
            </a:r>
          </a:p>
          <a:p>
            <a:pPr marL="0" lvl="0" indent="0" algn="l" rtl="0">
              <a:spcBef>
                <a:spcPts val="0"/>
              </a:spcBef>
              <a:spcAft>
                <a:spcPts val="0"/>
              </a:spcAft>
              <a:buNone/>
            </a:pPr>
            <a:r>
              <a:rPr lang="en-US" dirty="0"/>
              <a:t>Every time we want to switch from 2 to 4, because we cannot preempt the jobs, we need to wait until these two type-1 jobs to complete before switching to 4.</a:t>
            </a:r>
          </a:p>
          <a:p>
            <a:pPr marL="0" lvl="0" indent="0" algn="l" rtl="0">
              <a:spcBef>
                <a:spcPts val="0"/>
              </a:spcBef>
              <a:spcAft>
                <a:spcPts val="0"/>
              </a:spcAft>
              <a:buNone/>
            </a:pPr>
            <a:r>
              <a:rPr lang="en-US" dirty="0"/>
              <a:t>This means we are spending some of the time in the switching states, resulting in a downward drag on this mu^*.</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(Added) Note again here, that changing alpha would not change the relative fraction of time we are spending in schedule 2 vs 4. It only changes the time we spend in the switching states.</a:t>
            </a:r>
          </a:p>
          <a:p>
            <a:pPr marL="0" lvl="0" indent="0" algn="l" rtl="0">
              <a:spcBef>
                <a:spcPts val="0"/>
              </a:spcBef>
              <a:spcAft>
                <a:spcPts val="0"/>
              </a:spcAft>
              <a:buNone/>
            </a:pPr>
            <a:r>
              <a:rPr lang="en-US" dirty="0"/>
              <a:t>As a constructive proof, we can set alpha to sufficiently low such that we are spending more time in schedule 2&amp;4 to push mu^* back up.</a:t>
            </a:r>
          </a:p>
          <a:p>
            <a:pPr marL="0" lvl="0" indent="0" algn="l" rtl="0">
              <a:spcBef>
                <a:spcPts val="0"/>
              </a:spcBef>
              <a:spcAft>
                <a:spcPts val="0"/>
              </a:spcAft>
              <a:buNone/>
            </a:pPr>
            <a:r>
              <a:rPr lang="en-US" dirty="0"/>
              <a:t>This way, we have shown that an MSR policy can stabilize the system whenever possible given non-preemptible jobs.</a:t>
            </a:r>
          </a:p>
        </p:txBody>
      </p:sp>
      <p:sp>
        <p:nvSpPr>
          <p:cNvPr id="850" name="Google Shape;850;g28f412913dc_0_184:notes">
            <a:extLst>
              <a:ext uri="{FF2B5EF4-FFF2-40B4-BE49-F238E27FC236}">
                <a16:creationId xmlns:a16="http://schemas.microsoft.com/office/drawing/2014/main" id="{5452738F-15AD-241C-1B04-CA775A39884E}"/>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103359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a:extLst>
            <a:ext uri="{FF2B5EF4-FFF2-40B4-BE49-F238E27FC236}">
              <a16:creationId xmlns:a16="http://schemas.microsoft.com/office/drawing/2014/main" id="{C5EC4CCE-1947-87C8-F567-9A2846323229}"/>
            </a:ext>
          </a:extLst>
        </p:cNvPr>
        <p:cNvGrpSpPr/>
        <p:nvPr/>
      </p:nvGrpSpPr>
      <p:grpSpPr>
        <a:xfrm>
          <a:off x="0" y="0"/>
          <a:ext cx="0" cy="0"/>
          <a:chOff x="0" y="0"/>
          <a:chExt cx="0" cy="0"/>
        </a:xfrm>
      </p:grpSpPr>
      <p:sp>
        <p:nvSpPr>
          <p:cNvPr id="848" name="Google Shape;848;g28f412913dc_0_184:notes">
            <a:extLst>
              <a:ext uri="{FF2B5EF4-FFF2-40B4-BE49-F238E27FC236}">
                <a16:creationId xmlns:a16="http://schemas.microsoft.com/office/drawing/2014/main" id="{57C5AC9D-7B2E-F288-A279-33CA27424F93}"/>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a:extLst>
              <a:ext uri="{FF2B5EF4-FFF2-40B4-BE49-F238E27FC236}">
                <a16:creationId xmlns:a16="http://schemas.microsoft.com/office/drawing/2014/main" id="{4B330057-A89D-1217-F7D9-20C6BA7EC83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picking an MSR with good response time under the non-preemptive setting, theorem 4 tells us we need set alpha to sufficiently low for stability.</a:t>
            </a:r>
          </a:p>
          <a:p>
            <a:pPr marL="0" lvl="0" indent="0" algn="l" rtl="0">
              <a:spcBef>
                <a:spcPts val="0"/>
              </a:spcBef>
              <a:spcAft>
                <a:spcPts val="0"/>
              </a:spcAft>
              <a:buNone/>
            </a:pPr>
            <a:r>
              <a:rPr lang="en-US" dirty="0"/>
              <a:t>However, theorem 3 from earlier tells us high alpha values reduce the variance term.</a:t>
            </a:r>
          </a:p>
          <a:p>
            <a:pPr marL="0" lvl="0" indent="0" algn="l" rtl="0">
              <a:spcBef>
                <a:spcPts val="0"/>
              </a:spcBef>
              <a:spcAft>
                <a:spcPts val="0"/>
              </a:spcAft>
              <a:buNone/>
            </a:pPr>
            <a:r>
              <a:rPr lang="en-US" dirty="0"/>
              <a:t>Therefore, there exists a tradeoff between picking alpha values.</a:t>
            </a:r>
          </a:p>
          <a:p>
            <a:pPr marL="0" lvl="0" indent="0" algn="l" rtl="0">
              <a:spcBef>
                <a:spcPts val="0"/>
              </a:spcBef>
              <a:spcAft>
                <a:spcPts val="0"/>
              </a:spcAft>
              <a:buNone/>
            </a:pPr>
            <a:r>
              <a:rPr lang="en-US" dirty="0"/>
              <a:t>In simulation, we show that setting alpha too low or too high will hurt mean response time.</a:t>
            </a:r>
          </a:p>
          <a:p>
            <a:pPr marL="0" lvl="0" indent="0" algn="l" rtl="0">
              <a:spcBef>
                <a:spcPts val="0"/>
              </a:spcBef>
              <a:spcAft>
                <a:spcPts val="0"/>
              </a:spcAft>
              <a:buNone/>
            </a:pPr>
            <a:r>
              <a:rPr lang="en-US" dirty="0"/>
              <a:t>In other words, we can find a reasonable rate of preemption alpha^* to minimize mean response time in this case.</a:t>
            </a:r>
          </a:p>
          <a:p>
            <a:pPr marL="0" lvl="0" indent="0" algn="l" rtl="0">
              <a:spcBef>
                <a:spcPts val="0"/>
              </a:spcBef>
              <a:spcAft>
                <a:spcPts val="0"/>
              </a:spcAft>
              <a:buNone/>
            </a:pPr>
            <a:r>
              <a:rPr lang="en-US" dirty="0"/>
              <a:t>In fact, we find that `we can use our response time analysis to find such alpha^* and it is within 1% difference from what we get in simulation.</a:t>
            </a:r>
            <a:endParaRPr dirty="0"/>
          </a:p>
        </p:txBody>
      </p:sp>
      <p:sp>
        <p:nvSpPr>
          <p:cNvPr id="850" name="Google Shape;850;g28f412913dc_0_184:notes">
            <a:extLst>
              <a:ext uri="{FF2B5EF4-FFF2-40B4-BE49-F238E27FC236}">
                <a16:creationId xmlns:a16="http://schemas.microsoft.com/office/drawing/2014/main" id="{9D7BC516-DA37-364D-4F5A-F8A6074C2BD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558345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2cd887def65_0_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2cd887def65_0_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conclusion, we first formalize the model of </a:t>
            </a:r>
            <a:r>
              <a:rPr lang="en-US" dirty="0" err="1"/>
              <a:t>multiresource</a:t>
            </a:r>
            <a:r>
              <a:rPr lang="en-US" dirty="0"/>
              <a:t> jobs.</a:t>
            </a:r>
          </a:p>
          <a:p>
            <a:pPr marL="0" lvl="0" indent="0" algn="l" rtl="0">
              <a:spcBef>
                <a:spcPts val="0"/>
              </a:spcBef>
              <a:spcAft>
                <a:spcPts val="0"/>
              </a:spcAft>
              <a:buNone/>
            </a:pPr>
            <a:r>
              <a:rPr lang="en-US" dirty="0"/>
              <a:t>Then, we show sufficient conditions for stability.</a:t>
            </a:r>
          </a:p>
          <a:p>
            <a:pPr marL="0" lvl="0" indent="0" algn="l" rtl="0">
              <a:spcBef>
                <a:spcPts val="0"/>
              </a:spcBef>
              <a:spcAft>
                <a:spcPts val="0"/>
              </a:spcAft>
              <a:buNone/>
            </a:pPr>
            <a:r>
              <a:rPr lang="en-US" dirty="0"/>
              <a:t>Next, we analyze mean response time for a given MSR policy.</a:t>
            </a:r>
          </a:p>
          <a:p>
            <a:pPr marL="0" lvl="0" indent="0" algn="l" rtl="0">
              <a:spcBef>
                <a:spcPts val="0"/>
              </a:spcBef>
              <a:spcAft>
                <a:spcPts val="0"/>
              </a:spcAft>
              <a:buNone/>
            </a:pPr>
            <a:r>
              <a:rPr lang="en-US" dirty="0"/>
              <a:t>Using those results, we show that picking a good MSR policy in the preemptive case means setting alpha to infinity.</a:t>
            </a:r>
          </a:p>
          <a:p>
            <a:pPr marL="0" lvl="0" indent="0" algn="l" rtl="0">
              <a:spcBef>
                <a:spcPts val="0"/>
              </a:spcBef>
              <a:spcAft>
                <a:spcPts val="0"/>
              </a:spcAft>
              <a:buNone/>
            </a:pPr>
            <a:r>
              <a:rPr lang="en-US" dirty="0"/>
              <a:t>Also, we show the tradeoff when picking alphas if the jobs are non-preemptible.</a:t>
            </a:r>
          </a:p>
          <a:p>
            <a:pPr marL="0" lvl="0" indent="0" algn="l" rtl="0">
              <a:spcBef>
                <a:spcPts val="0"/>
              </a:spcBef>
              <a:spcAft>
                <a:spcPts val="0"/>
              </a:spcAft>
              <a:buNone/>
            </a:pPr>
            <a:endParaRPr lang="en-US" dirty="0"/>
          </a:p>
        </p:txBody>
      </p:sp>
      <p:sp>
        <p:nvSpPr>
          <p:cNvPr id="999" name="Google Shape;999;g2cd887def65_0_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cb6ae52da6_0_10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cb6ae52da6_0_10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g2cb6ae52da6_0_10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28f412913dc_0_18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9" name="Google Shape;849;g28f412913dc_0_18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Animating the average schedule (move around)</a:t>
            </a:r>
            <a:endParaRPr dirty="0"/>
          </a:p>
        </p:txBody>
      </p:sp>
      <p:sp>
        <p:nvSpPr>
          <p:cNvPr id="850" name="Google Shape;850;g28f412913dc_0_18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98402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ca07eda765_0_4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ca07eda765_0_4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0" name="Google Shape;990;g2ca07eda765_0_4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2729544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cb4650053a_0_9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cb4650053a_0_9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general, a wide variety of workloads like serverless applications, cloud instances and HPC runs in data centers.</a:t>
            </a:r>
          </a:p>
          <a:p>
            <a:pPr marL="0" lvl="0" indent="0" algn="l" rtl="0">
              <a:spcBef>
                <a:spcPts val="0"/>
              </a:spcBef>
              <a:spcAft>
                <a:spcPts val="0"/>
              </a:spcAft>
              <a:buNone/>
            </a:pPr>
            <a:r>
              <a:rPr lang="en-US" dirty="0"/>
              <a:t>However, these workloads have very different resource demands – as some are CPU-intensive, some are memory-intensive and some are disk-intensive.</a:t>
            </a:r>
          </a:p>
          <a:p>
            <a:pPr marL="0" lvl="0" indent="0" algn="l" rtl="0">
              <a:spcBef>
                <a:spcPts val="0"/>
              </a:spcBef>
              <a:spcAft>
                <a:spcPts val="0"/>
              </a:spcAft>
              <a:buNone/>
            </a:pPr>
            <a:r>
              <a:rPr lang="en-US" dirty="0"/>
              <a:t>In order to run a set of these jobs in parallel, a host server needs to have enough resources for all these jobs.</a:t>
            </a:r>
          </a:p>
          <a:p>
            <a:pPr marL="0" lvl="0" indent="0" algn="l" rtl="0">
              <a:spcBef>
                <a:spcPts val="0"/>
              </a:spcBef>
              <a:spcAft>
                <a:spcPts val="0"/>
              </a:spcAft>
              <a:buNone/>
            </a:pPr>
            <a:r>
              <a:rPr lang="en-US" dirty="0"/>
              <a:t>This raises the question of how can we schedule these workloads, that is, which jobs do we choose to run at every moment in time.</a:t>
            </a:r>
          </a:p>
          <a:p>
            <a:pPr marL="0" lvl="0" indent="0" algn="l" rtl="0">
              <a:spcBef>
                <a:spcPts val="0"/>
              </a:spcBef>
              <a:spcAft>
                <a:spcPts val="0"/>
              </a:spcAft>
              <a:buNone/>
            </a:pPr>
            <a:endParaRPr lang="en-US" dirty="0"/>
          </a:p>
        </p:txBody>
      </p:sp>
      <p:sp>
        <p:nvSpPr>
          <p:cNvPr id="110" name="Google Shape;110;g2cb4650053a_0_9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ca07eda765_0_4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ca07eda765_0_4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0" name="Google Shape;990;g2ca07eda765_0_4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88834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C7982B0D-AF53-DB3B-6A88-229108E24FD6}"/>
            </a:ext>
          </a:extLst>
        </p:cNvPr>
        <p:cNvGrpSpPr/>
        <p:nvPr/>
      </p:nvGrpSpPr>
      <p:grpSpPr>
        <a:xfrm>
          <a:off x="0" y="0"/>
          <a:ext cx="0" cy="0"/>
          <a:chOff x="0" y="0"/>
          <a:chExt cx="0" cy="0"/>
        </a:xfrm>
      </p:grpSpPr>
      <p:sp>
        <p:nvSpPr>
          <p:cNvPr id="369" name="Google Shape;369;g2cc238364f5_0_59:notes">
            <a:extLst>
              <a:ext uri="{FF2B5EF4-FFF2-40B4-BE49-F238E27FC236}">
                <a16:creationId xmlns:a16="http://schemas.microsoft.com/office/drawing/2014/main" id="{C7BFB825-2B79-7E36-4F81-E821700B7E3B}"/>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cc238364f5_0_59:notes">
            <a:extLst>
              <a:ext uri="{FF2B5EF4-FFF2-40B4-BE49-F238E27FC236}">
                <a16:creationId xmlns:a16="http://schemas.microsoft.com/office/drawing/2014/main" id="{0400AB25-268A-A972-1EB3-15203BE5108A}"/>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Generalize from exponential to phase-type</a:t>
            </a:r>
          </a:p>
          <a:p>
            <a:pPr marL="0" lvl="0" indent="0" algn="l" rtl="0">
              <a:spcBef>
                <a:spcPts val="0"/>
              </a:spcBef>
              <a:spcAft>
                <a:spcPts val="0"/>
              </a:spcAft>
              <a:buNone/>
            </a:pPr>
            <a:r>
              <a:rPr lang="en-US" dirty="0"/>
              <a:t>Similar pictures to earlier ones</a:t>
            </a:r>
            <a:endParaRPr dirty="0"/>
          </a:p>
        </p:txBody>
      </p:sp>
      <p:sp>
        <p:nvSpPr>
          <p:cNvPr id="371" name="Google Shape;371;g2cc238364f5_0_59:notes">
            <a:extLst>
              <a:ext uri="{FF2B5EF4-FFF2-40B4-BE49-F238E27FC236}">
                <a16:creationId xmlns:a16="http://schemas.microsoft.com/office/drawing/2014/main" id="{E8D3A09C-7B9D-BA53-7602-4A41B08C01A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4268566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AF930878-7627-F42A-3BA1-6B381A53DA08}"/>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357D2941-8E25-A924-B056-19FF139FE6AF}"/>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411ACA3E-0798-5E3C-7B76-1F89777E846F}"/>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Earlier, we talked about scheduling policies pick which jobs to run at every moment in time. Now that we have the model, we want to understand (title)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 feasible schedule is a set of jobs that can be run parallel and respects the all of the capacity constraints.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we vary the schedule over time, we are tracking the completion rate of each job type…</a:t>
            </a:r>
            <a:endParaRPr dirty="0"/>
          </a:p>
        </p:txBody>
      </p:sp>
      <p:sp>
        <p:nvSpPr>
          <p:cNvPr id="563" name="Google Shape;563;g2cb4650053a_0_0:notes">
            <a:extLst>
              <a:ext uri="{FF2B5EF4-FFF2-40B4-BE49-F238E27FC236}">
                <a16:creationId xmlns:a16="http://schemas.microsoft.com/office/drawing/2014/main" id="{DDB8CA02-FECC-38B4-1A8B-EDF047CCA240}"/>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61865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a:extLst>
            <a:ext uri="{FF2B5EF4-FFF2-40B4-BE49-F238E27FC236}">
              <a16:creationId xmlns:a16="http://schemas.microsoft.com/office/drawing/2014/main" id="{3397576D-F0FC-51A4-CB92-2E5B84C108FD}"/>
            </a:ext>
          </a:extLst>
        </p:cNvPr>
        <p:cNvGrpSpPr/>
        <p:nvPr/>
      </p:nvGrpSpPr>
      <p:grpSpPr>
        <a:xfrm>
          <a:off x="0" y="0"/>
          <a:ext cx="0" cy="0"/>
          <a:chOff x="0" y="0"/>
          <a:chExt cx="0" cy="0"/>
        </a:xfrm>
      </p:grpSpPr>
      <p:sp>
        <p:nvSpPr>
          <p:cNvPr id="142" name="Google Shape;142;g2cb6ae52da6_0_14:notes">
            <a:extLst>
              <a:ext uri="{FF2B5EF4-FFF2-40B4-BE49-F238E27FC236}">
                <a16:creationId xmlns:a16="http://schemas.microsoft.com/office/drawing/2014/main" id="{ECD992A5-4C5A-2AA9-D2FF-195E9E60FE0B}"/>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a:extLst>
              <a:ext uri="{FF2B5EF4-FFF2-40B4-BE49-F238E27FC236}">
                <a16:creationId xmlns:a16="http://schemas.microsoft.com/office/drawing/2014/main" id="{DF3EC666-83E7-2759-9B37-CA532D981E12}"/>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the last case, if a job is being preempted, it stays in the server without getting service during its “setup time”. Then, it will be placed back into the queue waiting for service again.</a:t>
            </a:r>
            <a:endParaRPr dirty="0"/>
          </a:p>
        </p:txBody>
      </p:sp>
      <p:sp>
        <p:nvSpPr>
          <p:cNvPr id="144" name="Google Shape;144;g2cb6ae52da6_0_14:notes">
            <a:extLst>
              <a:ext uri="{FF2B5EF4-FFF2-40B4-BE49-F238E27FC236}">
                <a16:creationId xmlns:a16="http://schemas.microsoft.com/office/drawing/2014/main" id="{48FC468C-0330-A75D-4FD5-830C269C301C}"/>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254808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2ca07eda765_0_4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2ca07eda765_0_4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0" name="Google Shape;990;g2ca07eda765_0_4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959672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2cc238364f5_0_59: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2cc238364f5_0_59: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Generalize from exponential to phase-type</a:t>
            </a:r>
          </a:p>
          <a:p>
            <a:pPr marL="0" lvl="0" indent="0" algn="l" rtl="0">
              <a:spcBef>
                <a:spcPts val="0"/>
              </a:spcBef>
              <a:spcAft>
                <a:spcPts val="0"/>
              </a:spcAft>
              <a:buNone/>
            </a:pPr>
            <a:r>
              <a:rPr lang="en-US"/>
              <a:t>Similar pictures to earlier ones</a:t>
            </a:r>
            <a:endParaRPr/>
          </a:p>
        </p:txBody>
      </p:sp>
      <p:sp>
        <p:nvSpPr>
          <p:cNvPr id="371" name="Google Shape;371;g2cc238364f5_0_59: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extLst>
      <p:ext uri="{BB962C8B-B14F-4D97-AF65-F5344CB8AC3E}">
        <p14:creationId xmlns:p14="http://schemas.microsoft.com/office/powerpoint/2010/main" val="283977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cb1fe1a6d9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cb1fe1a6d9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139700" lvl="0" indent="0" algn="l" rtl="0">
              <a:spcBef>
                <a:spcPts val="0"/>
              </a:spcBef>
              <a:spcAft>
                <a:spcPts val="0"/>
              </a:spcAft>
              <a:buSzPts val="1400"/>
              <a:buNone/>
            </a:pPr>
            <a:r>
              <a:rPr lang="en-US"/>
              <a:t>Our general goal is to minimize response time across jobs. However, response time may blow up to infinity under some conditions. For example, when the jobs are arriving at a rate much faster than the complete, the </a:t>
            </a:r>
          </a:p>
        </p:txBody>
      </p:sp>
      <p:sp>
        <p:nvSpPr>
          <p:cNvPr id="128" name="Google Shape;128;g2cb1fe1a6d9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2183944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cb6ae52da6_0_55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2cb6ae52da6_0_55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consider the case where a stream of these jobs are arriving over time</a:t>
            </a:r>
            <a:endParaRPr/>
          </a:p>
        </p:txBody>
      </p:sp>
      <p:sp>
        <p:nvSpPr>
          <p:cNvPr id="426" name="Google Shape;426;g2cb6ae52da6_0_55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22029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cb6ae52da6_0_24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cb6ae52da6_0_24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2cb6ae52da6_0_24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204269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8f412913dc_0_39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8f412913dc_0_39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Load =&gt; same as constant rate system</a:t>
            </a:r>
            <a:endParaRPr/>
          </a:p>
          <a:p>
            <a:pPr marL="0" lvl="0" indent="0" algn="l" rtl="0">
              <a:spcBef>
                <a:spcPts val="0"/>
              </a:spcBef>
              <a:spcAft>
                <a:spcPts val="0"/>
              </a:spcAft>
              <a:buNone/>
            </a:pPr>
            <a:endParaRPr/>
          </a:p>
          <a:p>
            <a:pPr marL="0" lvl="0" indent="0" algn="l" rtl="0">
              <a:spcBef>
                <a:spcPts val="0"/>
              </a:spcBef>
              <a:spcAft>
                <a:spcPts val="0"/>
              </a:spcAft>
              <a:buNone/>
            </a:pPr>
            <a:r>
              <a:rPr lang="en-US"/>
              <a:t>penalty for switching</a:t>
            </a:r>
            <a:endParaRPr/>
          </a:p>
          <a:p>
            <a:pPr marL="0" lvl="0" indent="0" algn="l" rtl="0">
              <a:spcBef>
                <a:spcPts val="0"/>
              </a:spcBef>
              <a:spcAft>
                <a:spcPts val="0"/>
              </a:spcAft>
              <a:buNone/>
            </a:pPr>
            <a:endParaRPr/>
          </a:p>
        </p:txBody>
      </p:sp>
      <p:sp>
        <p:nvSpPr>
          <p:cNvPr id="952" name="Google Shape;952;g28f412913dc_0_39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85376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6ae52da6_0_1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get started, we first show that data center scheduling is hard.</a:t>
            </a:r>
          </a:p>
          <a:p>
            <a:pPr marL="0" lvl="0" indent="0" algn="l" rtl="0">
              <a:spcBef>
                <a:spcPts val="0"/>
              </a:spcBef>
              <a:spcAft>
                <a:spcPts val="0"/>
              </a:spcAft>
              <a:buNone/>
            </a:pPr>
            <a:r>
              <a:rPr lang="en-US" dirty="0"/>
              <a:t>Typically, data centers serves </a:t>
            </a:r>
            <a:r>
              <a:rPr lang="en-US" dirty="0" err="1"/>
              <a:t>multiresource</a:t>
            </a:r>
            <a:r>
              <a:rPr lang="en-US" dirty="0"/>
              <a:t> jobs that requests some CPU cores, some memory, some storage, hardware accelerations and even networks resources.</a:t>
            </a:r>
          </a:p>
          <a:p>
            <a:pPr marL="0" lvl="0" indent="0" algn="l" rtl="0">
              <a:spcBef>
                <a:spcPts val="0"/>
              </a:spcBef>
              <a:spcAft>
                <a:spcPts val="0"/>
              </a:spcAft>
              <a:buNone/>
            </a:pPr>
            <a:r>
              <a:rPr lang="en-US" dirty="0"/>
              <a:t>In this simple example where we only have CPU and memory, we assume the server has 4 cores of CPUs and 4 Gigs of RAM.</a:t>
            </a:r>
          </a:p>
          <a:p>
            <a:pPr marL="0" lvl="0" indent="0" algn="l" rtl="0">
              <a:spcBef>
                <a:spcPts val="0"/>
              </a:spcBef>
              <a:spcAft>
                <a:spcPts val="0"/>
              </a:spcAft>
              <a:buNone/>
            </a:pPr>
            <a:r>
              <a:rPr lang="en-US" dirty="0"/>
              <a:t>There may be some </a:t>
            </a:r>
            <a:r>
              <a:rPr lang="en-US" dirty="0" err="1"/>
              <a:t>multiresource</a:t>
            </a:r>
            <a:r>
              <a:rPr lang="en-US" dirty="0"/>
              <a:t> jobs arriving into the queue.</a:t>
            </a:r>
          </a:p>
          <a:p>
            <a:pPr marL="0" lvl="0" indent="0" algn="l" rtl="0">
              <a:spcBef>
                <a:spcPts val="0"/>
              </a:spcBef>
              <a:spcAft>
                <a:spcPts val="0"/>
              </a:spcAft>
              <a:buNone/>
            </a:pPr>
            <a:r>
              <a:rPr lang="en-US" dirty="0"/>
              <a:t>For instance, when this blue job and orange job arrives, we can serve those two jobs simultaneously because the server has enough resources.</a:t>
            </a:r>
          </a:p>
          <a:p>
            <a:pPr marL="0" lvl="0" indent="0" algn="l" rtl="0">
              <a:spcBef>
                <a:spcPts val="0"/>
              </a:spcBef>
              <a:spcAft>
                <a:spcPts val="0"/>
              </a:spcAft>
              <a:buNone/>
            </a:pPr>
            <a:r>
              <a:rPr lang="en-US" dirty="0"/>
              <a:t>When another orange job arrives, the server runs out of CPU cores therefore the job needs to sit in the queue and wait to be served.</a:t>
            </a:r>
          </a:p>
          <a:p>
            <a:pPr marL="0" lvl="0" indent="0" algn="l" rtl="0">
              <a:spcBef>
                <a:spcPts val="0"/>
              </a:spcBef>
              <a:spcAft>
                <a:spcPts val="0"/>
              </a:spcAft>
              <a:buNone/>
            </a:pPr>
            <a:r>
              <a:rPr lang="en-US" dirty="0"/>
              <a:t>After some time, the first orange job may complete and leave the system, therefore we can serve the blue job and the later arriving orange job in parallel.</a:t>
            </a:r>
          </a:p>
          <a:p>
            <a:pPr marL="0" lvl="0" indent="0" algn="l" rtl="0">
              <a:spcBef>
                <a:spcPts val="0"/>
              </a:spcBef>
              <a:spcAft>
                <a:spcPts val="0"/>
              </a:spcAft>
              <a:buNone/>
            </a:pPr>
            <a:r>
              <a:rPr lang="en-US" dirty="0"/>
              <a:t>(added) Note that we are idling 1Gig of memory by serving these two jobs.</a:t>
            </a:r>
          </a:p>
          <a:p>
            <a:pPr marL="0" lvl="0" indent="0" algn="l" rtl="0">
              <a:spcBef>
                <a:spcPts val="0"/>
              </a:spcBef>
              <a:spcAft>
                <a:spcPts val="0"/>
              </a:spcAft>
              <a:buNone/>
            </a:pPr>
            <a:r>
              <a:rPr lang="en-US" dirty="0"/>
              <a:t>This complicates the scheduling problem because the wastage makes the system not work-conserving.</a:t>
            </a:r>
          </a:p>
          <a:p>
            <a:pPr marL="0" lvl="0" indent="0" algn="l" rtl="0">
              <a:spcBef>
                <a:spcPts val="0"/>
              </a:spcBef>
              <a:spcAft>
                <a:spcPts val="0"/>
              </a:spcAft>
              <a:buNone/>
            </a:pPr>
            <a:r>
              <a:rPr lang="en-US" dirty="0"/>
              <a:t>In order to get the most out of the system, we need to limit the wastage by finding better allocations.</a:t>
            </a:r>
          </a:p>
          <a:p>
            <a:pPr marL="0" lvl="0" indent="0" algn="l" rtl="0">
              <a:spcBef>
                <a:spcPts val="0"/>
              </a:spcBef>
              <a:spcAft>
                <a:spcPts val="0"/>
              </a:spcAft>
              <a:buNone/>
            </a:pPr>
            <a:r>
              <a:rPr lang="en-US" dirty="0"/>
              <a:t>However, this is hard because minimizing wastage requires solving a complex </a:t>
            </a:r>
            <a:r>
              <a:rPr lang="en-US" dirty="0" err="1"/>
              <a:t>binpacking</a:t>
            </a:r>
            <a:r>
              <a:rPr lang="en-US" dirty="0"/>
              <a:t> problem continuously.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TODO:</a:t>
            </a:r>
          </a:p>
          <a:p>
            <a:pPr marL="0" lvl="0" indent="0" algn="l" rtl="0">
              <a:spcBef>
                <a:spcPts val="0"/>
              </a:spcBef>
              <a:spcAft>
                <a:spcPts val="0"/>
              </a:spcAft>
              <a:buNone/>
            </a:pPr>
            <a:r>
              <a:rPr lang="en-US" dirty="0"/>
              <a:t>Remove green jobs.</a:t>
            </a:r>
          </a:p>
          <a:p>
            <a:pPr marL="0" lvl="0" indent="0" algn="l" rtl="0">
              <a:spcBef>
                <a:spcPts val="0"/>
              </a:spcBef>
              <a:spcAft>
                <a:spcPts val="0"/>
              </a:spcAft>
              <a:buNone/>
            </a:pPr>
            <a:r>
              <a:rPr lang="en-US" dirty="0"/>
              <a:t>Out of CPU cores so it cannot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Intuitively, more wastage leads to underutilization of some resources, eventually serving fewer jobs during some time period.</a:t>
            </a:r>
          </a:p>
          <a:p>
            <a:pPr marL="0" lvl="0" indent="0" algn="l" rtl="0">
              <a:spcBef>
                <a:spcPts val="0"/>
              </a:spcBef>
              <a:spcAft>
                <a:spcPts val="0"/>
              </a:spcAft>
              <a:buNone/>
            </a:pPr>
            <a:r>
              <a:rPr lang="en-US" dirty="0"/>
              <a:t>With some other scheduling policies, we may be able to utilize the server better.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Orange job will sit in the queue and wait because the server is running out of resources.</a:t>
            </a:r>
            <a:endParaRPr dirty="0"/>
          </a:p>
        </p:txBody>
      </p:sp>
      <p:sp>
        <p:nvSpPr>
          <p:cNvPr id="144" name="Google Shape;144;g2cb6ae52da6_0_1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28f412913dc_0_49: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28f412913dc_0_49: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Let’s consider the case where wastage leads to a lower completion rate. </a:t>
            </a:r>
          </a:p>
        </p:txBody>
      </p:sp>
      <p:sp>
        <p:nvSpPr>
          <p:cNvPr id="503" name="Google Shape;503;g28f412913dc_0_49: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1788145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cb6ae52da6_0_70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2cb6ae52da6_0_70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7" name="Google Shape;1087;g2cb6ae52da6_0_70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2cb6ae52da6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2cb6ae52da6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5" name="Google Shape;1095;g2cb6ae52da6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cb6ae52da6_0_36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2cb6ae52da6_0_36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1" name="Google Shape;1171;g2cb6ae52da6_0_36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cb6ae52da6_0_48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cb6ae52da6_0_48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7" name="Google Shape;1247;g2cb6ae52da6_0_48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2cb6ae52da6_0_64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3" name="Google Shape;1313;g2cb6ae52da6_0_64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4" name="Google Shape;1314;g2cb6ae52da6_0_64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g2cc238364f5_0_11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8" name="Google Shape;1328;g2cc238364f5_0_11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9" name="Google Shape;1329;g2cc238364f5_0_11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1"/>
        <p:cNvGrpSpPr/>
        <p:nvPr/>
      </p:nvGrpSpPr>
      <p:grpSpPr>
        <a:xfrm>
          <a:off x="0" y="0"/>
          <a:ext cx="0" cy="0"/>
          <a:chOff x="0" y="0"/>
          <a:chExt cx="0" cy="0"/>
        </a:xfrm>
      </p:grpSpPr>
      <p:sp>
        <p:nvSpPr>
          <p:cNvPr id="1372" name="Google Shape;1372;g2cc238364f5_0_33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3" name="Google Shape;1373;g2cc238364f5_0_33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4" name="Google Shape;1374;g2cc238364f5_0_33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g2cc89122e48_0_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7" name="Google Shape;1397;g2cc89122e48_0_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8" name="Google Shape;1398;g2cc89122e48_0_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g2cc89122e48_0_1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6" name="Google Shape;1406;g2cc89122e48_0_1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7" name="Google Shape;1407;g2cc89122e48_0_1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cb6ae52da6_0_14: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cb6ae52da6_0_14: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In our </a:t>
            </a:r>
            <a:r>
              <a:rPr lang="en-US" b="0" dirty="0" err="1"/>
              <a:t>multiresource</a:t>
            </a:r>
            <a:r>
              <a:rPr lang="en-US" b="0" dirty="0"/>
              <a:t> job model, we care about this response time T, which is the time from when as job arrives until it completes.</a:t>
            </a:r>
          </a:p>
          <a:p>
            <a:pPr marL="0" lvl="0" indent="0" algn="l" rtl="0">
              <a:spcBef>
                <a:spcPts val="0"/>
              </a:spcBef>
              <a:spcAft>
                <a:spcPts val="0"/>
              </a:spcAft>
              <a:buNone/>
            </a:pPr>
            <a:r>
              <a:rPr lang="en-US" b="0" dirty="0"/>
              <a:t>Note that the orange jobs share the same resource demands, hence we group the jobs into types by resource demands.</a:t>
            </a:r>
          </a:p>
          <a:p>
            <a:pPr marL="0" lvl="0" indent="0" algn="l" rtl="0">
              <a:spcBef>
                <a:spcPts val="0"/>
              </a:spcBef>
              <a:spcAft>
                <a:spcPts val="0"/>
              </a:spcAft>
              <a:buNone/>
            </a:pPr>
            <a:r>
              <a:rPr lang="en-US" b="0" dirty="0"/>
              <a:t>We assume that there are K types of jobs in the system.</a:t>
            </a:r>
          </a:p>
          <a:p>
            <a:pPr marL="0" lvl="0" indent="0" algn="l" rtl="0">
              <a:spcBef>
                <a:spcPts val="0"/>
              </a:spcBef>
              <a:spcAft>
                <a:spcPts val="0"/>
              </a:spcAft>
              <a:buNone/>
            </a:pPr>
            <a:r>
              <a:rPr lang="en-US" b="0" dirty="0"/>
              <a:t>We assume type-I jobs arrive according to a Poisson process with rate </a:t>
            </a:r>
            <a:r>
              <a:rPr lang="en-US" b="0" dirty="0" err="1"/>
              <a:t>lambda_i</a:t>
            </a:r>
            <a:r>
              <a:rPr lang="en-US" b="0" dirty="0"/>
              <a:t>.</a:t>
            </a:r>
          </a:p>
          <a:p>
            <a:pPr marL="0" lvl="0" indent="0" algn="l" rtl="0">
              <a:spcBef>
                <a:spcPts val="0"/>
              </a:spcBef>
              <a:spcAft>
                <a:spcPts val="0"/>
              </a:spcAft>
              <a:buNone/>
            </a:pPr>
            <a:r>
              <a:rPr lang="en-US" b="0" dirty="0"/>
              <a:t>We also define the service requirements of type-I jobs as </a:t>
            </a:r>
            <a:r>
              <a:rPr lang="en-US" b="0" dirty="0" err="1"/>
              <a:t>S_i</a:t>
            </a:r>
            <a:r>
              <a:rPr lang="en-US" b="0" dirty="0"/>
              <a:t>, which is (repeat).</a:t>
            </a:r>
          </a:p>
          <a:p>
            <a:pPr marL="0" lvl="0" indent="0" algn="l" rtl="0">
              <a:spcBef>
                <a:spcPts val="0"/>
              </a:spcBef>
              <a:spcAft>
                <a:spcPts val="0"/>
              </a:spcAft>
              <a:buNone/>
            </a:pPr>
            <a:r>
              <a:rPr lang="en-US" b="0" dirty="0"/>
              <a:t>We assume this is </a:t>
            </a:r>
            <a:r>
              <a:rPr lang="en-US" b="0" dirty="0" err="1"/>
              <a:t>i.i.d.</a:t>
            </a:r>
            <a:r>
              <a:rPr lang="en-US" b="0" dirty="0"/>
              <a:t> exponentially distributed with rate </a:t>
            </a:r>
            <a:r>
              <a:rPr lang="en-US" b="0" dirty="0" err="1"/>
              <a:t>mu_i</a:t>
            </a:r>
            <a:r>
              <a:rPr lang="en-US" b="0" dirty="0"/>
              <a:t>.</a:t>
            </a:r>
          </a:p>
          <a:p>
            <a:pPr marL="0" lvl="0" indent="0" algn="l" rtl="0">
              <a:spcBef>
                <a:spcPts val="0"/>
              </a:spcBef>
              <a:spcAft>
                <a:spcPts val="0"/>
              </a:spcAft>
              <a:buNone/>
            </a:pPr>
            <a:r>
              <a:rPr lang="en-US" b="0" dirty="0"/>
              <a:t>Earlier, we said the system has wastage, therefore it is not work conversing.</a:t>
            </a:r>
          </a:p>
          <a:p>
            <a:pPr marL="0" lvl="0" indent="0" algn="l" rtl="0">
              <a:spcBef>
                <a:spcPts val="0"/>
              </a:spcBef>
              <a:spcAft>
                <a:spcPts val="0"/>
              </a:spcAft>
              <a:buNone/>
            </a:pPr>
            <a:r>
              <a:rPr lang="en-US" b="0" dirty="0"/>
              <a:t>In this case, it is hard to even characterize the stability region, which is the set of cases such that mean response time is bounded.</a:t>
            </a:r>
          </a:p>
          <a:p>
            <a:pPr marL="0" lvl="0" indent="0" algn="l" rtl="0">
              <a:spcBef>
                <a:spcPts val="0"/>
              </a:spcBef>
              <a:spcAft>
                <a:spcPts val="0"/>
              </a:spcAft>
              <a:buNone/>
            </a:pPr>
            <a:r>
              <a:rPr lang="en-US" b="0" dirty="0"/>
              <a:t>The stability region depends on how wasteful we are on resources.</a:t>
            </a:r>
          </a:p>
          <a:p>
            <a:pPr marL="0" lvl="0" indent="0" algn="l" rtl="0">
              <a:spcBef>
                <a:spcPts val="0"/>
              </a:spcBef>
              <a:spcAft>
                <a:spcPts val="0"/>
              </a:spcAft>
              <a:buNone/>
            </a:pPr>
            <a:r>
              <a:rPr lang="en-US" b="0" dirty="0"/>
              <a:t>Hence, our goal is to design a policy that reduces wastage to maximize the stability region while giving </a:t>
            </a:r>
            <a:r>
              <a:rPr lang="en-US" b="0" dirty="0" err="1"/>
              <a:t>analyasis</a:t>
            </a:r>
            <a:r>
              <a:rPr lang="en-US" b="0" dirty="0"/>
              <a:t> on its mean response time E[T].</a:t>
            </a:r>
          </a:p>
        </p:txBody>
      </p:sp>
      <p:sp>
        <p:nvSpPr>
          <p:cNvPr id="144" name="Google Shape;144;g2cb6ae52da6_0_14: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290863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cc89122e48_0_2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2cc89122e48_0_25: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6" name="Google Shape;1416;g2cc89122e48_0_25: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cce860f9af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5" name="Google Shape;1425;g2cce860f9af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latin typeface="Cabin"/>
              <a:ea typeface="Cabin"/>
              <a:cs typeface="Cabin"/>
              <a:sym typeface="Cabin"/>
            </a:endParaRPr>
          </a:p>
          <a:p>
            <a:pPr marL="0" lvl="0" indent="0" algn="l" rtl="0">
              <a:spcBef>
                <a:spcPts val="0"/>
              </a:spcBef>
              <a:spcAft>
                <a:spcPts val="0"/>
              </a:spcAft>
              <a:buClr>
                <a:schemeClr val="dk1"/>
              </a:buClr>
              <a:buSzPts val="1100"/>
              <a:buFont typeface="Arial"/>
              <a:buNone/>
            </a:pPr>
            <a:r>
              <a:rPr lang="en-US" sz="2200">
                <a:latin typeface="Cabin"/>
                <a:ea typeface="Cabin"/>
                <a:cs typeface="Cabin"/>
                <a:sym typeface="Cabin"/>
              </a:rPr>
              <a:t>No single feasible schedule yields stability =&gt;</a:t>
            </a:r>
            <a:endParaRPr sz="2200">
              <a:latin typeface="Cabin"/>
              <a:ea typeface="Cabin"/>
              <a:cs typeface="Cabin"/>
              <a:sym typeface="Cabin"/>
            </a:endParaRPr>
          </a:p>
          <a:p>
            <a:pPr marL="0" lvl="0" indent="457200" algn="l" rtl="0">
              <a:spcBef>
                <a:spcPts val="0"/>
              </a:spcBef>
              <a:spcAft>
                <a:spcPts val="0"/>
              </a:spcAft>
              <a:buNone/>
            </a:pPr>
            <a:r>
              <a:rPr lang="en-US" sz="2200">
                <a:latin typeface="Cabin"/>
                <a:ea typeface="Cabin"/>
                <a:cs typeface="Cabin"/>
                <a:sym typeface="Cabin"/>
              </a:rPr>
              <a:t>Combination of feasible schedules</a:t>
            </a:r>
            <a:endParaRPr/>
          </a:p>
        </p:txBody>
      </p:sp>
      <p:sp>
        <p:nvSpPr>
          <p:cNvPr id="1426" name="Google Shape;1426;g2cce860f9af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Google Shape;1450;g2cce860f9af_0_2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1" name="Google Shape;1451;g2cce860f9af_0_25: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2" name="Google Shape;1452;g2cce860f9af_0_25: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5"/>
        <p:cNvGrpSpPr/>
        <p:nvPr/>
      </p:nvGrpSpPr>
      <p:grpSpPr>
        <a:xfrm>
          <a:off x="0" y="0"/>
          <a:ext cx="0" cy="0"/>
          <a:chOff x="0" y="0"/>
          <a:chExt cx="0" cy="0"/>
        </a:xfrm>
      </p:grpSpPr>
      <p:sp>
        <p:nvSpPr>
          <p:cNvPr id="1486" name="Google Shape;1486;g2cce860f9af_0_21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7" name="Google Shape;1487;g2cce860f9af_0_21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8" name="Google Shape;1488;g2cce860f9af_0_21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g2cce860f9af_0_22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5" name="Google Shape;1505;g2cce860f9af_0_22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6" name="Google Shape;1506;g2cce860f9af_0_22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2cce860f9af_0_242: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2cce860f9af_0_242: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2" name="Google Shape;1522;g2cce860f9af_0_242: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g2cce860f9af_0_27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9" name="Google Shape;1529;g2cce860f9af_0_27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0" name="Google Shape;1530;g2cce860f9af_0_27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8f412913dc_0_15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3" name="Google Shape;1553;g28f412913dc_0_153: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many possible ways to pick the schedules – shaded area</a:t>
            </a:r>
            <a:endParaRPr/>
          </a:p>
        </p:txBody>
      </p:sp>
      <p:sp>
        <p:nvSpPr>
          <p:cNvPr id="1554" name="Google Shape;1554;g28f412913dc_0_153: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28f412913dc_0_17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28f412913dc_0_17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8" name="Google Shape;1578;g28f412913dc_0_17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g28f412913dc_0_30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6" name="Google Shape;1586;g28f412913dc_0_30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7" name="Google Shape;1587;g28f412913dc_0_30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a:extLst>
            <a:ext uri="{FF2B5EF4-FFF2-40B4-BE49-F238E27FC236}">
              <a16:creationId xmlns:a16="http://schemas.microsoft.com/office/drawing/2014/main" id="{242B73E9-D891-297F-8784-5DC18FE3CBBA}"/>
            </a:ext>
          </a:extLst>
        </p:cNvPr>
        <p:cNvGrpSpPr/>
        <p:nvPr/>
      </p:nvGrpSpPr>
      <p:grpSpPr>
        <a:xfrm>
          <a:off x="0" y="0"/>
          <a:ext cx="0" cy="0"/>
          <a:chOff x="0" y="0"/>
          <a:chExt cx="0" cy="0"/>
        </a:xfrm>
      </p:grpSpPr>
      <p:sp>
        <p:nvSpPr>
          <p:cNvPr id="561" name="Google Shape;561;g2cb4650053a_0_0:notes">
            <a:extLst>
              <a:ext uri="{FF2B5EF4-FFF2-40B4-BE49-F238E27FC236}">
                <a16:creationId xmlns:a16="http://schemas.microsoft.com/office/drawing/2014/main" id="{0306A0F2-E138-9A26-D093-DC75A3F8E9BD}"/>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2cb4650053a_0_0:notes">
            <a:extLst>
              <a:ext uri="{FF2B5EF4-FFF2-40B4-BE49-F238E27FC236}">
                <a16:creationId xmlns:a16="http://schemas.microsoft.com/office/drawing/2014/main" id="{9CB6184F-1068-6770-5977-9C671089740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begin with, we need to understand what are the possible packings on a server.</a:t>
            </a:r>
          </a:p>
          <a:p>
            <a:pPr marL="0" lvl="0" indent="0" algn="l" rtl="0">
              <a:spcBef>
                <a:spcPts val="0"/>
              </a:spcBef>
              <a:spcAft>
                <a:spcPts val="0"/>
              </a:spcAft>
              <a:buNone/>
            </a:pPr>
            <a:r>
              <a:rPr lang="en-US" dirty="0"/>
              <a:t>We define a feasible schedule as a set of jobs that can run in parallel because they respect the server capacity for every resource.</a:t>
            </a:r>
          </a:p>
          <a:p>
            <a:pPr marL="0" lvl="0" indent="0" algn="l" rtl="0">
              <a:spcBef>
                <a:spcPts val="0"/>
              </a:spcBef>
              <a:spcAft>
                <a:spcPts val="0"/>
              </a:spcAft>
              <a:buNone/>
            </a:pPr>
            <a:r>
              <a:rPr lang="en-US" dirty="0"/>
              <a:t>Then, a scheduling policy determines a feasible schedule at every moment in time.</a:t>
            </a:r>
          </a:p>
          <a:p>
            <a:pPr marL="0" lvl="0" indent="0" algn="l" rtl="0">
              <a:spcBef>
                <a:spcPts val="0"/>
              </a:spcBef>
              <a:spcAft>
                <a:spcPts val="0"/>
              </a:spcAft>
              <a:buNone/>
            </a:pPr>
            <a:r>
              <a:rPr lang="en-US" dirty="0"/>
              <a:t>In this simple example where we only have two job types, we assume our server has 4 cores and 4Gigs of RAM.</a:t>
            </a:r>
          </a:p>
          <a:p>
            <a:pPr marL="0" lvl="0" indent="0" algn="l" rtl="0">
              <a:spcBef>
                <a:spcPts val="0"/>
              </a:spcBef>
              <a:spcAft>
                <a:spcPts val="0"/>
              </a:spcAft>
              <a:buNone/>
            </a:pPr>
            <a:r>
              <a:rPr lang="en-US" dirty="0"/>
              <a:t>Hence, here are all the feasible schedules.</a:t>
            </a:r>
          </a:p>
          <a:p>
            <a:pPr marL="0" lvl="0" indent="0" algn="l" rtl="0">
              <a:spcBef>
                <a:spcPts val="0"/>
              </a:spcBef>
              <a:spcAft>
                <a:spcPts val="0"/>
              </a:spcAft>
              <a:buNone/>
            </a:pPr>
            <a:r>
              <a:rPr lang="en-US" dirty="0"/>
              <a:t>As we vary the schedule over time, we can keep track of an instantaneous completion rate, that is how fast are we completing each type of jobs.</a:t>
            </a:r>
            <a:br>
              <a:rPr lang="en-US" dirty="0"/>
            </a:br>
            <a:r>
              <a:rPr lang="en-US" dirty="0"/>
              <a:t>If we take a look at schedule two, we shall see that when we choose to serve two type-1 jobs in parallel, they complete at a rate of 2 times mu_1 jobs per second.</a:t>
            </a:r>
          </a:p>
          <a:p>
            <a:pPr marL="0" lvl="0" indent="0" algn="l" rtl="0">
              <a:spcBef>
                <a:spcPts val="0"/>
              </a:spcBef>
              <a:spcAft>
                <a:spcPts val="0"/>
              </a:spcAft>
              <a:buNone/>
            </a:pPr>
            <a:endParaRPr lang="en-US" dirty="0"/>
          </a:p>
        </p:txBody>
      </p:sp>
      <p:sp>
        <p:nvSpPr>
          <p:cNvPr id="563" name="Google Shape;563;g2cb4650053a_0_0:notes">
            <a:extLst>
              <a:ext uri="{FF2B5EF4-FFF2-40B4-BE49-F238E27FC236}">
                <a16:creationId xmlns:a16="http://schemas.microsoft.com/office/drawing/2014/main" id="{AE881AF3-09D5-39CC-29BA-4DCE673B7F34}"/>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7389439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28f412913dc_0_315: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28f412913dc_0_315: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5" name="Google Shape;1595;g28f412913dc_0_315: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28f412913dc_0_35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28f412913dc_0_35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3" name="Google Shape;1603;g28f412913dc_0_35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9"/>
        <p:cNvGrpSpPr/>
        <p:nvPr/>
      </p:nvGrpSpPr>
      <p:grpSpPr>
        <a:xfrm>
          <a:off x="0" y="0"/>
          <a:ext cx="0" cy="0"/>
          <a:chOff x="0" y="0"/>
          <a:chExt cx="0" cy="0"/>
        </a:xfrm>
      </p:grpSpPr>
      <p:sp>
        <p:nvSpPr>
          <p:cNvPr id="1650" name="Google Shape;1650;g2cc238364f5_0_52: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1" name="Google Shape;1651;g2cc238364f5_0_52: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2" name="Google Shape;1652;g2cc238364f5_0_52: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7"/>
        <p:cNvGrpSpPr/>
        <p:nvPr/>
      </p:nvGrpSpPr>
      <p:grpSpPr>
        <a:xfrm>
          <a:off x="0" y="0"/>
          <a:ext cx="0" cy="0"/>
          <a:chOff x="0" y="0"/>
          <a:chExt cx="0" cy="0"/>
        </a:xfrm>
      </p:grpSpPr>
      <p:sp>
        <p:nvSpPr>
          <p:cNvPr id="1658" name="Google Shape;1658;g2cc238364f5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9" name="Google Shape;1659;g2cc238364f5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0" name="Google Shape;1660;g2cc238364f5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2ca07eda765_0_3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2ca07eda765_0_3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3" name="Google Shape;1713;g2ca07eda765_0_3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9"/>
        <p:cNvGrpSpPr/>
        <p:nvPr/>
      </p:nvGrpSpPr>
      <p:grpSpPr>
        <a:xfrm>
          <a:off x="0" y="0"/>
          <a:ext cx="0" cy="0"/>
          <a:chOff x="0" y="0"/>
          <a:chExt cx="0" cy="0"/>
        </a:xfrm>
      </p:grpSpPr>
      <p:sp>
        <p:nvSpPr>
          <p:cNvPr id="1740" name="Google Shape;1740;g2ca3e111910_0_26: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1" name="Google Shape;1741;g2ca3e111910_0_26: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2" name="Google Shape;1742;g2ca3e111910_0_26: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g2ca90554dbc_1_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9" name="Google Shape;1769;g2ca90554dbc_1_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0" name="Google Shape;1770;g2ca90554dbc_1_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
        <p:cNvGrpSpPr/>
        <p:nvPr/>
      </p:nvGrpSpPr>
      <p:grpSpPr>
        <a:xfrm>
          <a:off x="0" y="0"/>
          <a:ext cx="0" cy="0"/>
          <a:chOff x="0" y="0"/>
          <a:chExt cx="0" cy="0"/>
        </a:xfrm>
      </p:grpSpPr>
      <p:sp>
        <p:nvSpPr>
          <p:cNvPr id="1791" name="Google Shape;1791;g2ca949d9498_1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2" name="Google Shape;1792;g2ca949d9498_1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3" name="Google Shape;1793;g2ca949d9498_1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2d0b812ef06_0_13: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2d0b812ef06_0_13: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the system is stable, throughput equals to the completion rate because:</a:t>
            </a:r>
            <a:endParaRPr/>
          </a:p>
          <a:p>
            <a:pPr marL="457200" lvl="0" indent="-317500" algn="l" rtl="0">
              <a:spcBef>
                <a:spcPts val="0"/>
              </a:spcBef>
              <a:spcAft>
                <a:spcPts val="0"/>
              </a:spcAft>
              <a:buSzPts val="1400"/>
              <a:buAutoNum type="arabicPeriod"/>
            </a:pPr>
            <a:r>
              <a:rPr lang="en-US"/>
              <a:t>There are only this many jobs arriving at the system</a:t>
            </a:r>
            <a:endParaRPr/>
          </a:p>
          <a:p>
            <a:pPr marL="457200" lvl="0" indent="-317500" algn="l" rtl="0">
              <a:spcBef>
                <a:spcPts val="0"/>
              </a:spcBef>
              <a:spcAft>
                <a:spcPts val="0"/>
              </a:spcAft>
              <a:buSzPts val="1400"/>
              <a:buAutoNum type="arabicPeriod"/>
            </a:pPr>
            <a:r>
              <a:rPr lang="en-US"/>
              <a:t>The queue is bounded</a:t>
            </a:r>
            <a:endParaRPr/>
          </a:p>
        </p:txBody>
      </p:sp>
      <p:sp>
        <p:nvSpPr>
          <p:cNvPr id="1803" name="Google Shape;1803;g2d0b812ef06_0_13: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2cdace26f6b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g2cdace26f6b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Tree>
    <p:extLst>
      <p:ext uri="{BB962C8B-B14F-4D97-AF65-F5344CB8AC3E}">
        <p14:creationId xmlns:p14="http://schemas.microsoft.com/office/powerpoint/2010/main" val="14850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a:extLst>
            <a:ext uri="{FF2B5EF4-FFF2-40B4-BE49-F238E27FC236}">
              <a16:creationId xmlns:a16="http://schemas.microsoft.com/office/drawing/2014/main" id="{CA8DDEC4-36B0-2F97-480A-27BA32255FBB}"/>
            </a:ext>
          </a:extLst>
        </p:cNvPr>
        <p:cNvGrpSpPr/>
        <p:nvPr/>
      </p:nvGrpSpPr>
      <p:grpSpPr>
        <a:xfrm>
          <a:off x="0" y="0"/>
          <a:ext cx="0" cy="0"/>
          <a:chOff x="0" y="0"/>
          <a:chExt cx="0" cy="0"/>
        </a:xfrm>
      </p:grpSpPr>
      <p:sp>
        <p:nvSpPr>
          <p:cNvPr id="360" name="Google Shape;360;g2cdace26f6b_0_0:notes">
            <a:extLst>
              <a:ext uri="{FF2B5EF4-FFF2-40B4-BE49-F238E27FC236}">
                <a16:creationId xmlns:a16="http://schemas.microsoft.com/office/drawing/2014/main" id="{B7FBFDC9-99BE-DB44-02A2-0CDAA3800EDC}"/>
              </a:ext>
            </a:extLst>
          </p:cNvPr>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2cdace26f6b_0_0:notes">
            <a:extLst>
              <a:ext uri="{FF2B5EF4-FFF2-40B4-BE49-F238E27FC236}">
                <a16:creationId xmlns:a16="http://schemas.microsoft.com/office/drawing/2014/main" id="{286D1CB9-DB5B-2312-C7C8-CF84594EC7F4}"/>
              </a:ext>
            </a:extLst>
          </p:cNvPr>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There are some previous attempts tackling the </a:t>
            </a:r>
            <a:r>
              <a:rPr lang="en-US" dirty="0" err="1"/>
              <a:t>multiresource</a:t>
            </a:r>
            <a:r>
              <a:rPr lang="en-US" dirty="0"/>
              <a:t> scheduling problem.</a:t>
            </a:r>
          </a:p>
          <a:p>
            <a:pPr marL="0" lvl="0" indent="0" algn="l" rtl="0">
              <a:spcBef>
                <a:spcPts val="0"/>
              </a:spcBef>
              <a:spcAft>
                <a:spcPts val="0"/>
              </a:spcAft>
              <a:buNone/>
            </a:pPr>
            <a:r>
              <a:rPr lang="en-US" dirty="0"/>
              <a:t>First, we tried a simple policy like First-Come-First-Serve, a policy that continuously admits the jobs until we are out of resources.</a:t>
            </a:r>
          </a:p>
          <a:p>
            <a:pPr marL="0" lvl="0" indent="0" algn="l" rtl="0">
              <a:spcBef>
                <a:spcPts val="0"/>
              </a:spcBef>
              <a:spcAft>
                <a:spcPts val="0"/>
              </a:spcAft>
              <a:buNone/>
            </a:pPr>
            <a:r>
              <a:rPr lang="en-US" dirty="0"/>
              <a:t>While this simple policy is easy to implement, it’s not doing anything to find a better allocation.</a:t>
            </a:r>
          </a:p>
          <a:p>
            <a:pPr marL="0" lvl="0" indent="0" algn="l" rtl="0">
              <a:spcBef>
                <a:spcPts val="0"/>
              </a:spcBef>
              <a:spcAft>
                <a:spcPts val="0"/>
              </a:spcAft>
              <a:buNone/>
            </a:pPr>
            <a:r>
              <a:rPr lang="en-US" dirty="0"/>
              <a:t>This results in a poor stability region.</a:t>
            </a:r>
            <a:br>
              <a:rPr lang="en-US" dirty="0"/>
            </a:br>
            <a:r>
              <a:rPr lang="en-US" dirty="0"/>
              <a:t>Only recently we start to understand its mean response time.</a:t>
            </a:r>
          </a:p>
          <a:p>
            <a:pPr marL="0" lvl="0" indent="0" algn="l" rtl="0">
              <a:spcBef>
                <a:spcPts val="0"/>
              </a:spcBef>
              <a:spcAft>
                <a:spcPts val="0"/>
              </a:spcAft>
              <a:buNone/>
            </a:pPr>
            <a:r>
              <a:rPr lang="en-US" dirty="0" err="1"/>
              <a:t>MaxWeight</a:t>
            </a:r>
            <a:r>
              <a:rPr lang="en-US" dirty="0"/>
              <a:t> tries to find a better allocation by solving a </a:t>
            </a:r>
            <a:r>
              <a:rPr lang="en-US" dirty="0" err="1"/>
              <a:t>binpacking</a:t>
            </a:r>
            <a:r>
              <a:rPr lang="en-US" dirty="0"/>
              <a:t> problem to minimize the wastage every time there’s an arrival or completion, but this is computationally complex.</a:t>
            </a:r>
          </a:p>
          <a:p>
            <a:pPr marL="0" lvl="0" indent="0" algn="l" rtl="0">
              <a:spcBef>
                <a:spcPts val="0"/>
              </a:spcBef>
              <a:spcAft>
                <a:spcPts val="0"/>
              </a:spcAft>
              <a:buNone/>
            </a:pPr>
            <a:r>
              <a:rPr lang="en-US" dirty="0"/>
              <a:t>Furthermore, it needs to preempt the jobs frequently to vary the schedule.</a:t>
            </a:r>
          </a:p>
          <a:p>
            <a:pPr marL="0" lvl="0" indent="0" algn="l" rtl="0">
              <a:spcBef>
                <a:spcPts val="0"/>
              </a:spcBef>
              <a:spcAft>
                <a:spcPts val="0"/>
              </a:spcAft>
              <a:buNone/>
            </a:pPr>
            <a:r>
              <a:rPr lang="en-US" dirty="0"/>
              <a:t>To try to address these problems with </a:t>
            </a:r>
            <a:r>
              <a:rPr lang="en-US" dirty="0" err="1"/>
              <a:t>MaxWeight</a:t>
            </a:r>
            <a:r>
              <a:rPr lang="en-US" dirty="0"/>
              <a:t>, people developed this randomized Timers policy that tries to find the packings like </a:t>
            </a:r>
            <a:r>
              <a:rPr lang="en-US" dirty="0" err="1"/>
              <a:t>MaxWeight</a:t>
            </a:r>
            <a:r>
              <a:rPr lang="en-US" dirty="0"/>
              <a:t> does, without the computational complexity and preemptions.</a:t>
            </a:r>
          </a:p>
          <a:p>
            <a:pPr marL="0" lvl="0" indent="0" algn="l" rtl="0">
              <a:spcBef>
                <a:spcPts val="0"/>
              </a:spcBef>
              <a:spcAft>
                <a:spcPts val="0"/>
              </a:spcAft>
              <a:buNone/>
            </a:pPr>
            <a:r>
              <a:rPr lang="en-US" dirty="0"/>
              <a:t>However, this policy is too complex to analyze, and emits poor response time.</a:t>
            </a:r>
          </a:p>
          <a:p>
            <a:pPr marL="0" lvl="0" indent="0" algn="l" rtl="0">
              <a:spcBef>
                <a:spcPts val="0"/>
              </a:spcBef>
              <a:spcAft>
                <a:spcPts val="0"/>
              </a:spcAft>
              <a:buNone/>
            </a:pPr>
            <a:r>
              <a:rPr lang="en-US" dirty="0"/>
              <a:t>We develop a class of policy called Markovian Service Rate policy that is computationally simple,</a:t>
            </a:r>
          </a:p>
          <a:p>
            <a:pPr marL="0" lvl="0" indent="0" algn="l" rtl="0">
              <a:spcBef>
                <a:spcPts val="0"/>
              </a:spcBef>
              <a:spcAft>
                <a:spcPts val="0"/>
              </a:spcAft>
              <a:buNone/>
            </a:pPr>
            <a:r>
              <a:rPr lang="en-US" dirty="0"/>
              <a:t>Provides maximal stability region,</a:t>
            </a:r>
          </a:p>
          <a:p>
            <a:pPr marL="0" lvl="0" indent="0" algn="l" rtl="0">
              <a:spcBef>
                <a:spcPts val="0"/>
              </a:spcBef>
              <a:spcAft>
                <a:spcPts val="0"/>
              </a:spcAft>
              <a:buNone/>
            </a:pPr>
            <a:r>
              <a:rPr lang="en-US" dirty="0"/>
              <a:t>Gives bounds on mean response time,</a:t>
            </a:r>
          </a:p>
          <a:p>
            <a:pPr marL="0" lvl="0" indent="0" algn="l" rtl="0">
              <a:spcBef>
                <a:spcPts val="0"/>
              </a:spcBef>
              <a:spcAft>
                <a:spcPts val="0"/>
              </a:spcAft>
              <a:buNone/>
            </a:pPr>
            <a:r>
              <a:rPr lang="en-US" dirty="0"/>
              <a:t>And handles cases where jobs are either preemptive or non-preemptive.</a:t>
            </a:r>
          </a:p>
          <a:p>
            <a:pPr marL="0" lvl="0" indent="0" algn="l" rtl="0">
              <a:spcBef>
                <a:spcPts val="0"/>
              </a:spcBef>
              <a:spcAft>
                <a:spcPts val="0"/>
              </a:spcAft>
              <a:buNone/>
            </a:pPr>
            <a:r>
              <a:rPr lang="en-US" dirty="0"/>
              <a:t>For the rest of the talk, we will show three key results.</a:t>
            </a:r>
          </a:p>
          <a:p>
            <a:pPr marL="0" lvl="0" indent="0" algn="l" rtl="0">
              <a:spcBef>
                <a:spcPts val="0"/>
              </a:spcBef>
              <a:spcAft>
                <a:spcPts val="0"/>
              </a:spcAft>
              <a:buNone/>
            </a:pPr>
            <a:r>
              <a:rPr lang="en-US" dirty="0"/>
              <a:t>Firstly, we show the sufficient conditions for stability, which will later be used to show maximal stability for the class of MSR.</a:t>
            </a:r>
          </a:p>
          <a:p>
            <a:pPr marL="0" lvl="0" indent="0" algn="l" rtl="0">
              <a:spcBef>
                <a:spcPts val="0"/>
              </a:spcBef>
              <a:spcAft>
                <a:spcPts val="0"/>
              </a:spcAft>
              <a:buNone/>
            </a:pPr>
            <a:r>
              <a:rPr lang="en-US" dirty="0"/>
              <a:t>Secondly, we analyze the mean response time of a given MSR policy.</a:t>
            </a:r>
          </a:p>
          <a:p>
            <a:pPr marL="0" lvl="0" indent="0" algn="l" rtl="0">
              <a:spcBef>
                <a:spcPts val="0"/>
              </a:spcBef>
              <a:spcAft>
                <a:spcPts val="0"/>
              </a:spcAft>
              <a:buNone/>
            </a:pPr>
            <a:r>
              <a:rPr lang="en-US" dirty="0"/>
              <a:t>Thirdly, we show that the class of MSR policy can handle preemptive and non-preemptive jobs and we show how to design an MSR to stabilize the system whenever it is possible to do so and at the same time minimize the mean response time within the class of MSR.</a:t>
            </a:r>
          </a:p>
        </p:txBody>
      </p:sp>
      <p:sp>
        <p:nvSpPr>
          <p:cNvPr id="362" name="Google Shape;362;g2cdace26f6b_0_0:notes">
            <a:extLst>
              <a:ext uri="{FF2B5EF4-FFF2-40B4-BE49-F238E27FC236}">
                <a16:creationId xmlns:a16="http://schemas.microsoft.com/office/drawing/2014/main" id="{82CAD99A-7FD7-745B-3A89-C23FCDFC8EF5}"/>
              </a:ext>
            </a:extLst>
          </p:cNvPr>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549436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2ccab40767a_0_0: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2ccab40767a_0_0: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r>
              <a:rPr lang="en-US" dirty="0"/>
              <a:t>We first define arrival rate vector as follows.</a:t>
            </a:r>
          </a:p>
          <a:p>
            <a:pPr marL="0" lvl="0" indent="0" algn="l" rtl="0">
              <a:spcBef>
                <a:spcPts val="0"/>
              </a:spcBef>
              <a:spcAft>
                <a:spcPts val="0"/>
              </a:spcAft>
              <a:buFontTx/>
              <a:buNone/>
            </a:pPr>
            <a:r>
              <a:rPr lang="en-US" dirty="0"/>
              <a:t>(axis)</a:t>
            </a:r>
          </a:p>
          <a:p>
            <a:pPr marL="0" lvl="0" indent="0" algn="l" rtl="0">
              <a:spcBef>
                <a:spcPts val="0"/>
              </a:spcBef>
              <a:spcAft>
                <a:spcPts val="0"/>
              </a:spcAft>
              <a:buFontTx/>
              <a:buNone/>
            </a:pPr>
            <a:r>
              <a:rPr lang="en-US" dirty="0"/>
              <a:t>Then, as an example, we let type-1 jobs arrive at a rate of 1.2 jobs/sec and type-2 jobs arrive at a rate of 0.2 jobs/sec.</a:t>
            </a:r>
          </a:p>
          <a:p>
            <a:pPr marL="0" lvl="0" indent="0" algn="l" rtl="0">
              <a:spcBef>
                <a:spcPts val="0"/>
              </a:spcBef>
              <a:spcAft>
                <a:spcPts val="0"/>
              </a:spcAft>
              <a:buFontTx/>
              <a:buNone/>
            </a:pPr>
            <a:r>
              <a:rPr lang="en-US" dirty="0"/>
              <a:t>Here we plot its arrival rate vector on the left.</a:t>
            </a:r>
          </a:p>
          <a:p>
            <a:pPr marL="0" lvl="0" indent="0" algn="l" rtl="0">
              <a:spcBef>
                <a:spcPts val="0"/>
              </a:spcBef>
              <a:spcAft>
                <a:spcPts val="0"/>
              </a:spcAft>
              <a:buFontTx/>
              <a:buNone/>
            </a:pPr>
            <a:r>
              <a:rPr lang="en-US" dirty="0"/>
              <a:t>On the right, we plot the instantaneous completion rates for some of the feasible schedules.</a:t>
            </a:r>
          </a:p>
          <a:p>
            <a:pPr marL="0" lvl="0" indent="0" algn="l" rtl="0">
              <a:spcBef>
                <a:spcPts val="0"/>
              </a:spcBef>
              <a:spcAft>
                <a:spcPts val="0"/>
              </a:spcAft>
              <a:buFontTx/>
              <a:buNone/>
            </a:pPr>
            <a:r>
              <a:rPr lang="en-US" dirty="0"/>
              <a:t>(expand merging)</a:t>
            </a:r>
          </a:p>
          <a:p>
            <a:pPr marL="0" lvl="0" indent="0" algn="l" rtl="0">
              <a:spcBef>
                <a:spcPts val="0"/>
              </a:spcBef>
              <a:spcAft>
                <a:spcPts val="0"/>
              </a:spcAft>
              <a:buFontTx/>
              <a:buNone/>
            </a:pPr>
            <a:r>
              <a:rPr lang="en-US" dirty="0"/>
              <a:t>Intuitively, jobs need to complete faster than they arrive, therefore we want to merge the two plots and compare the rates.</a:t>
            </a:r>
          </a:p>
        </p:txBody>
      </p:sp>
      <p:sp>
        <p:nvSpPr>
          <p:cNvPr id="667" name="Google Shape;667;g2ccab40767a_0_0: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cce860f9af_0_107: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cce860f9af_0_107: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we vary the schedule over time, we can compute the long-run average completion rate mu^* as follows.</a:t>
            </a:r>
          </a:p>
          <a:p>
            <a:pPr marL="0" lvl="0" indent="0" algn="l" rtl="0">
              <a:spcBef>
                <a:spcPts val="0"/>
              </a:spcBef>
              <a:spcAft>
                <a:spcPts val="0"/>
              </a:spcAft>
              <a:buNone/>
            </a:pPr>
            <a:r>
              <a:rPr lang="en-US" dirty="0"/>
              <a:t>We develop a theorem that says the system is stable whenever mu^*&gt;lambda following a Lyapunov drift style argument.</a:t>
            </a:r>
          </a:p>
          <a:p>
            <a:pPr marL="0" lvl="0" indent="0" algn="l" rtl="0">
              <a:spcBef>
                <a:spcPts val="0"/>
              </a:spcBef>
              <a:spcAft>
                <a:spcPts val="0"/>
              </a:spcAft>
              <a:buNone/>
            </a:pPr>
            <a:r>
              <a:rPr lang="en-US" dirty="0"/>
              <a:t>This implies that the average schedule must lie in this shaded area to stabilize the system.</a:t>
            </a:r>
          </a:p>
          <a:p>
            <a:pPr marL="0" lvl="0" indent="0" algn="l" rtl="0">
              <a:spcBef>
                <a:spcPts val="0"/>
              </a:spcBef>
              <a:spcAft>
                <a:spcPts val="0"/>
              </a:spcAft>
              <a:buNone/>
            </a:pPr>
            <a:r>
              <a:rPr lang="en-US" dirty="0"/>
              <a:t>Unfortunately, neither schedule 2 nor schedule 3 lies in this cone, hence we cannot always run schedule 2 or 3.</a:t>
            </a:r>
          </a:p>
          <a:p>
            <a:pPr marL="0" lvl="0" indent="0" algn="l" rtl="0">
              <a:spcBef>
                <a:spcPts val="0"/>
              </a:spcBef>
              <a:spcAft>
                <a:spcPts val="0"/>
              </a:spcAft>
              <a:buNone/>
            </a:pPr>
            <a:r>
              <a:rPr lang="en-US" dirty="0"/>
              <a:t>We can’t just pick one schedule and use it at all times.</a:t>
            </a:r>
          </a:p>
          <a:p>
            <a:pPr marL="0" lvl="0" indent="0" algn="l" rtl="0">
              <a:spcBef>
                <a:spcPts val="0"/>
              </a:spcBef>
              <a:spcAft>
                <a:spcPts val="0"/>
              </a:spcAft>
              <a:buNone/>
            </a:pPr>
            <a:r>
              <a:rPr lang="en-US" dirty="0"/>
              <a:t>(average schedule)</a:t>
            </a:r>
          </a:p>
          <a:p>
            <a:pPr marL="0" lvl="0" indent="0" algn="l" rtl="0">
              <a:spcBef>
                <a:spcPts val="0"/>
              </a:spcBef>
              <a:spcAft>
                <a:spcPts val="0"/>
              </a:spcAft>
              <a:buNone/>
            </a:pPr>
            <a:r>
              <a:rPr lang="en-US" dirty="0"/>
              <a:t>Instead, to achieve this average schedule, our idea is to randomize the schedule with this Continuous Time Markov Chain, which we call the modulating process.</a:t>
            </a:r>
          </a:p>
          <a:p>
            <a:pPr marL="0" lvl="0" indent="0" algn="l" rtl="0">
              <a:spcBef>
                <a:spcPts val="0"/>
              </a:spcBef>
              <a:spcAft>
                <a:spcPts val="0"/>
              </a:spcAft>
              <a:buNone/>
            </a:pPr>
            <a:r>
              <a:rPr lang="en-US" dirty="0"/>
              <a:t>By setting transition rates in the CTMC carefully, we can make this average schedule lie inside the cone.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have to have some policy that switches between schedule 2 &amp; 3 in order to get an average schedule that lies in the cone.</a:t>
            </a:r>
            <a:endParaRPr dirty="0"/>
          </a:p>
        </p:txBody>
      </p:sp>
      <p:sp>
        <p:nvSpPr>
          <p:cNvPr id="790" name="Google Shape;790;g2cce860f9af_0_107: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2ca949d9498_1_18:notes"/>
          <p:cNvSpPr>
            <a:spLocks noGrp="1" noRot="1" noChangeAspect="1"/>
          </p:cNvSpPr>
          <p:nvPr>
            <p:ph type="sldImg" idx="2"/>
          </p:nvPr>
        </p:nvSpPr>
        <p:spPr>
          <a:xfrm>
            <a:off x="2584450" y="860425"/>
            <a:ext cx="4127500" cy="23225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2ca949d9498_1_18:notes"/>
          <p:cNvSpPr txBox="1">
            <a:spLocks noGrp="1"/>
          </p:cNvSpPr>
          <p:nvPr>
            <p:ph type="body" idx="1"/>
          </p:nvPr>
        </p:nvSpPr>
        <p:spPr>
          <a:xfrm>
            <a:off x="929640" y="3311872"/>
            <a:ext cx="7437000" cy="270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Now that we know when is the system stable, our next step is to bound the mean response time of an MSR policy.</a:t>
            </a:r>
          </a:p>
          <a:p>
            <a:pPr marL="0" lvl="0" indent="0" algn="l" rtl="0">
              <a:spcBef>
                <a:spcPts val="0"/>
              </a:spcBef>
              <a:spcAft>
                <a:spcPts val="0"/>
              </a:spcAft>
              <a:buNone/>
            </a:pPr>
            <a:r>
              <a:rPr lang="en-US" dirty="0"/>
              <a:t>The key idea here is that because how many type-1 jobs we are serving is independent from how many type-2 jobs in the system, we can decouple the system and analyze each job type separately.</a:t>
            </a:r>
          </a:p>
          <a:p>
            <a:pPr marL="0" lvl="0" indent="0" algn="l" rtl="0">
              <a:spcBef>
                <a:spcPts val="0"/>
              </a:spcBef>
              <a:spcAft>
                <a:spcPts val="0"/>
              </a:spcAft>
              <a:buNone/>
            </a:pPr>
            <a:r>
              <a:rPr lang="en-US" dirty="0"/>
              <a:t>Completion rates only depends on the evolution of the CTMC, not on the queue lengths of other jobs.</a:t>
            </a:r>
          </a:p>
          <a:p>
            <a:pPr marL="0" lvl="0" indent="0" algn="l" rtl="0">
              <a:spcBef>
                <a:spcPts val="0"/>
              </a:spcBef>
              <a:spcAft>
                <a:spcPts val="0"/>
              </a:spcAft>
              <a:buNone/>
            </a:pPr>
            <a:r>
              <a:rPr lang="en-US" dirty="0"/>
              <a:t>Here we have a queue for all job types.</a:t>
            </a:r>
          </a:p>
          <a:p>
            <a:pPr marL="0" lvl="0" indent="0" algn="l" rtl="0">
              <a:spcBef>
                <a:spcPts val="0"/>
              </a:spcBef>
              <a:spcAft>
                <a:spcPts val="0"/>
              </a:spcAft>
              <a:buNone/>
            </a:pPr>
            <a:r>
              <a:rPr lang="en-US" dirty="0"/>
              <a:t>We can decouple it to type-1 queue and type-2 queue and analyze their mean response time separately before recomputing this weighted average to get our mean response time across all jobs.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General theorem statement here with proof sketches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Set up penalty from multiple jobs / variance first.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Multiresource</a:t>
            </a:r>
            <a:r>
              <a:rPr lang="en-US" dirty="0"/>
              <a:t> scheduling is hard for two reasons</a:t>
            </a:r>
          </a:p>
          <a:p>
            <a:pPr marL="228600" lvl="0" indent="-228600" algn="l" rtl="0">
              <a:spcBef>
                <a:spcPts val="0"/>
              </a:spcBef>
              <a:spcAft>
                <a:spcPts val="0"/>
              </a:spcAft>
              <a:buAutoNum type="arabicPeriod"/>
            </a:pPr>
            <a:r>
              <a:rPr lang="en-US" dirty="0"/>
              <a:t>Running jobs in parallel</a:t>
            </a:r>
          </a:p>
          <a:p>
            <a:pPr marL="228600" lvl="0" indent="-228600" algn="l" rtl="0">
              <a:spcBef>
                <a:spcPts val="0"/>
              </a:spcBef>
              <a:spcAft>
                <a:spcPts val="0"/>
              </a:spcAft>
              <a:buAutoNum type="arabicPeriod"/>
            </a:pPr>
            <a:r>
              <a:rPr lang="en-US" dirty="0"/>
              <a:t>We are varying completion rates</a:t>
            </a:r>
          </a:p>
        </p:txBody>
      </p:sp>
      <p:sp>
        <p:nvSpPr>
          <p:cNvPr id="884" name="Google Shape;884;g2ca949d9498_1_18:notes"/>
          <p:cNvSpPr txBox="1">
            <a:spLocks noGrp="1"/>
          </p:cNvSpPr>
          <p:nvPr>
            <p:ph type="sldNum" idx="12"/>
          </p:nvPr>
        </p:nvSpPr>
        <p:spPr>
          <a:xfrm>
            <a:off x="5265809" y="6536528"/>
            <a:ext cx="4028400" cy="3453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49920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alpha val="40000"/>
          </a:schemeClr>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838199" y="365759"/>
            <a:ext cx="10471707" cy="2734279"/>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840059" y="4199111"/>
            <a:ext cx="10469848" cy="1895842"/>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1pPr>
            <a:lvl2pPr marL="457200" marR="0" lvl="1" indent="0" algn="ctr"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2pPr>
            <a:lvl3pPr marL="914400" marR="0" lvl="2" indent="0" algn="ctr" rtl="0">
              <a:lnSpc>
                <a:spcPct val="90000"/>
              </a:lnSpc>
              <a:spcBef>
                <a:spcPts val="500"/>
              </a:spcBef>
              <a:spcAft>
                <a:spcPts val="0"/>
              </a:spcAft>
              <a:buClr>
                <a:schemeClr val="dk1"/>
              </a:buClr>
              <a:buSzPts val="1800"/>
              <a:buFont typeface="Noto Sans Symbols"/>
              <a:buNone/>
              <a:defRPr sz="1800" b="0" i="0" u="none" strike="noStrike" cap="none">
                <a:solidFill>
                  <a:schemeClr val="dk1"/>
                </a:solidFill>
                <a:latin typeface="Cabin"/>
                <a:ea typeface="Cabin"/>
                <a:cs typeface="Cabin"/>
                <a:sym typeface="Cabin"/>
              </a:defRPr>
            </a:lvl3pPr>
            <a:lvl4pPr marL="1371600" marR="0" lvl="3"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4pPr>
            <a:lvl5pPr marL="1828800" marR="0" lvl="4" indent="0" algn="ctr" rtl="0">
              <a:lnSpc>
                <a:spcPct val="90000"/>
              </a:lnSpc>
              <a:spcBef>
                <a:spcPts val="5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5pPr>
            <a:lvl6pPr marL="2286000" marR="0" lvl="5"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L="2743200" marR="0" lvl="6"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L="3200400" marR="0" lvl="7"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L="3657600" marR="0" lvl="8" indent="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21" name="Google Shape;21;p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2" name="Google Shape;22;p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Google Shape;23;p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Cabin"/>
                <a:ea typeface="Cabin"/>
                <a:cs typeface="Cabin"/>
                <a:sym typeface="Cabin"/>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2pPr>
            <a:lvl3pPr marL="1371600" marR="0" lvl="2"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3pPr>
            <a:lvl4pPr marL="1828800" marR="0" lvl="3"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4pPr>
            <a:lvl5pPr marL="2286000" marR="0" lvl="4"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 name="Google Shape;75;p1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76" name="Google Shape;76;p1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7" name="Google Shape;77;p1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8" name="Google Shape;78;p1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1" name="Google Shape;81;p12"/>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3200"/>
              <a:buFont typeface="Noto Sans Symbols"/>
              <a:buNone/>
              <a:defRPr sz="3200" b="0" i="0" u="none" strike="noStrike" cap="none">
                <a:solidFill>
                  <a:schemeClr val="dk1"/>
                </a:solidFill>
                <a:latin typeface="Cabin"/>
                <a:ea typeface="Cabin"/>
                <a:cs typeface="Cabin"/>
                <a:sym typeface="Cabin"/>
              </a:defRPr>
            </a:lvl1pPr>
            <a:lvl2pPr marL="457200" marR="0" lvl="1" indent="0" algn="l" rtl="0">
              <a:lnSpc>
                <a:spcPct val="90000"/>
              </a:lnSpc>
              <a:spcBef>
                <a:spcPts val="500"/>
              </a:spcBef>
              <a:spcAft>
                <a:spcPts val="0"/>
              </a:spcAft>
              <a:buClr>
                <a:schemeClr val="dk1"/>
              </a:buClr>
              <a:buSzPts val="2800"/>
              <a:buFont typeface="Noto Sans Symbols"/>
              <a:buNone/>
              <a:defRPr sz="2800" b="0" i="0" u="none" strike="noStrike" cap="none">
                <a:solidFill>
                  <a:schemeClr val="dk1"/>
                </a:solidFill>
                <a:latin typeface="Cabin"/>
                <a:ea typeface="Cabin"/>
                <a:cs typeface="Cabin"/>
                <a:sym typeface="Cabin"/>
              </a:defRPr>
            </a:lvl2pPr>
            <a:lvl3pPr marL="914400" marR="0" lvl="2" indent="0" algn="l" rtl="0">
              <a:lnSpc>
                <a:spcPct val="90000"/>
              </a:lnSpc>
              <a:spcBef>
                <a:spcPts val="500"/>
              </a:spcBef>
              <a:spcAft>
                <a:spcPts val="0"/>
              </a:spcAft>
              <a:buClr>
                <a:schemeClr val="dk1"/>
              </a:buClr>
              <a:buSzPts val="2400"/>
              <a:buFont typeface="Noto Sans Symbols"/>
              <a:buNone/>
              <a:defRPr sz="2400" b="0" i="0" u="none" strike="noStrike" cap="none">
                <a:solidFill>
                  <a:schemeClr val="dk1"/>
                </a:solidFill>
                <a:latin typeface="Cabin"/>
                <a:ea typeface="Cabin"/>
                <a:cs typeface="Cabin"/>
                <a:sym typeface="Cabin"/>
              </a:defRPr>
            </a:lvl3pPr>
            <a:lvl4pPr marL="1371600" marR="0" lvl="3"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4pPr>
            <a:lvl5pPr marL="1828800" marR="0" lvl="4" indent="0" algn="l" rtl="0">
              <a:lnSpc>
                <a:spcPct val="90000"/>
              </a:lnSpc>
              <a:spcBef>
                <a:spcPts val="500"/>
              </a:spcBef>
              <a:spcAft>
                <a:spcPts val="0"/>
              </a:spcAft>
              <a:buClr>
                <a:schemeClr val="dk1"/>
              </a:buClr>
              <a:buSzPts val="2000"/>
              <a:buFont typeface="Noto Sans Symbols"/>
              <a:buNone/>
              <a:defRPr sz="2000" b="0" i="0" u="none" strike="noStrike" cap="none">
                <a:solidFill>
                  <a:schemeClr val="dk1"/>
                </a:solidFill>
                <a:latin typeface="Cabin"/>
                <a:ea typeface="Cabin"/>
                <a:cs typeface="Cabin"/>
                <a:sym typeface="Cabin"/>
              </a:defRPr>
            </a:lvl5pPr>
            <a:lvl6pPr marL="2286000" marR="0" lvl="5"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6pPr>
            <a:lvl7pPr marL="2743200" marR="0" lvl="6"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7pPr>
            <a:lvl8pPr marL="3200400" marR="0" lvl="7"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8pPr>
            <a:lvl9pPr marL="3657600" marR="0" lvl="8" indent="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bin"/>
                <a:ea typeface="Cabin"/>
                <a:cs typeface="Cabin"/>
                <a:sym typeface="Cabin"/>
              </a:defRPr>
            </a:lvl9pPr>
          </a:lstStyle>
          <a:p>
            <a:endParaRPr/>
          </a:p>
        </p:txBody>
      </p:sp>
      <p:sp>
        <p:nvSpPr>
          <p:cNvPr id="82" name="Google Shape;82;p12"/>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1600"/>
              <a:buFont typeface="Noto Sans Symbols"/>
              <a:buNone/>
              <a:defRPr sz="1600" b="0"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1400"/>
              <a:buFont typeface="Noto Sans Symbols"/>
              <a:buNone/>
              <a:defRPr sz="1400" b="0"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200"/>
              <a:buFont typeface="Noto Sans Symbols"/>
              <a:buNone/>
              <a:defRPr sz="1200" b="0"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000"/>
              <a:buFont typeface="Noto Sans Symbols"/>
              <a:buNone/>
              <a:defRPr sz="1000" b="0"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bin"/>
                <a:ea typeface="Cabin"/>
                <a:cs typeface="Cabin"/>
                <a:sym typeface="Cabin"/>
              </a:defRPr>
            </a:lvl9pPr>
          </a:lstStyle>
          <a:p>
            <a:endParaRPr/>
          </a:p>
        </p:txBody>
      </p:sp>
      <p:sp>
        <p:nvSpPr>
          <p:cNvPr id="83" name="Google Shape;83;p12"/>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4" name="Google Shape;84;p12"/>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5" name="Google Shape;85;p12"/>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9" name="Google Shape;89;p1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0" name="Google Shape;90;p1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1" name="Google Shape;91;p1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4" name="Google Shape;94;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 name="Google Shape;95;p1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 name="Google Shape;96;p1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7" name="Google Shape;97;p1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6" name="Google Shape;26;p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27" name="Google Shape;27;p3"/>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8" name="Google Shape;28;p3"/>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9" name="Google Shape;29;p3"/>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utline">
  <p:cSld name="Outlin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rgbClr val="BFBFBF"/>
              </a:buClr>
              <a:buSzPts val="2800"/>
              <a:buFont typeface="Noto Sans Symbols"/>
              <a:buChar char="▪"/>
              <a:defRPr sz="2800" b="0" i="0" u="none" strike="noStrike" cap="none">
                <a:solidFill>
                  <a:srgbClr val="BFBFBF"/>
                </a:solidFill>
                <a:latin typeface="Cabin"/>
                <a:ea typeface="Cabin"/>
                <a:cs typeface="Cabin"/>
                <a:sym typeface="Cabin"/>
              </a:defRPr>
            </a:lvl1pPr>
            <a:lvl2pPr marL="914400" marR="0" lvl="1" indent="-381000" algn="l" rtl="0">
              <a:lnSpc>
                <a:spcPct val="90000"/>
              </a:lnSpc>
              <a:spcBef>
                <a:spcPts val="500"/>
              </a:spcBef>
              <a:spcAft>
                <a:spcPts val="0"/>
              </a:spcAft>
              <a:buClr>
                <a:srgbClr val="BFBFBF"/>
              </a:buClr>
              <a:buSzPts val="2400"/>
              <a:buFont typeface="Noto Sans Symbols"/>
              <a:buChar char="▪"/>
              <a:defRPr sz="2400" b="0" i="0" u="none" strike="noStrike" cap="none">
                <a:solidFill>
                  <a:srgbClr val="BFBFBF"/>
                </a:solidFill>
                <a:latin typeface="Cabin"/>
                <a:ea typeface="Cabin"/>
                <a:cs typeface="Cabin"/>
                <a:sym typeface="Cabin"/>
              </a:defRPr>
            </a:lvl2pPr>
            <a:lvl3pPr marL="1371600" marR="0" lvl="2" indent="-355600" algn="l" rtl="0">
              <a:lnSpc>
                <a:spcPct val="90000"/>
              </a:lnSpc>
              <a:spcBef>
                <a:spcPts val="500"/>
              </a:spcBef>
              <a:spcAft>
                <a:spcPts val="0"/>
              </a:spcAft>
              <a:buClr>
                <a:srgbClr val="BFBFBF"/>
              </a:buClr>
              <a:buSzPts val="2000"/>
              <a:buFont typeface="Noto Sans Symbols"/>
              <a:buChar char="▪"/>
              <a:defRPr sz="2000" b="0" i="0" u="none" strike="noStrike" cap="none">
                <a:solidFill>
                  <a:srgbClr val="BFBFBF"/>
                </a:solidFill>
                <a:latin typeface="Cabin"/>
                <a:ea typeface="Cabin"/>
                <a:cs typeface="Cabin"/>
                <a:sym typeface="Cabin"/>
              </a:defRPr>
            </a:lvl3pPr>
            <a:lvl4pPr marL="1828800" marR="0" lvl="3"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4pPr>
            <a:lvl5pPr marL="2286000" marR="0" lvl="4" indent="-342900" algn="l" rtl="0">
              <a:lnSpc>
                <a:spcPct val="90000"/>
              </a:lnSpc>
              <a:spcBef>
                <a:spcPts val="500"/>
              </a:spcBef>
              <a:spcAft>
                <a:spcPts val="0"/>
              </a:spcAft>
              <a:buClr>
                <a:srgbClr val="BFBFBF"/>
              </a:buClr>
              <a:buSzPts val="1800"/>
              <a:buFont typeface="Noto Sans Symbols"/>
              <a:buChar char="▪"/>
              <a:defRPr sz="1800" b="0" i="0" u="none" strike="noStrike" cap="none">
                <a:solidFill>
                  <a:srgbClr val="BFBFBF"/>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3" name="Google Shape;33;p4"/>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4" name="Google Shape;34;p4"/>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5" name="Google Shape;35;p4"/>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888888"/>
              </a:buClr>
              <a:buSzPts val="2400"/>
              <a:buFont typeface="Noto Sans Symbols"/>
              <a:buNone/>
              <a:defRPr sz="2400" b="0" i="0" u="none" strike="noStrike" cap="none">
                <a:solidFill>
                  <a:srgbClr val="888888"/>
                </a:solidFill>
                <a:latin typeface="Cabin"/>
                <a:ea typeface="Cabin"/>
                <a:cs typeface="Cabin"/>
                <a:sym typeface="Cabin"/>
              </a:defRPr>
            </a:lvl1pPr>
            <a:lvl2pPr marL="914400" marR="0" lvl="1" indent="-228600" algn="l" rtl="0">
              <a:lnSpc>
                <a:spcPct val="90000"/>
              </a:lnSpc>
              <a:spcBef>
                <a:spcPts val="500"/>
              </a:spcBef>
              <a:spcAft>
                <a:spcPts val="0"/>
              </a:spcAft>
              <a:buClr>
                <a:srgbClr val="888888"/>
              </a:buClr>
              <a:buSzPts val="2000"/>
              <a:buFont typeface="Noto Sans Symbols"/>
              <a:buNone/>
              <a:defRPr sz="2000" b="0" i="0" u="none" strike="noStrike" cap="none">
                <a:solidFill>
                  <a:srgbClr val="888888"/>
                </a:solidFill>
                <a:latin typeface="Cabin"/>
                <a:ea typeface="Cabin"/>
                <a:cs typeface="Cabin"/>
                <a:sym typeface="Cabin"/>
              </a:defRPr>
            </a:lvl2pPr>
            <a:lvl3pPr marL="1371600" marR="0" lvl="2" indent="-228600" algn="l" rtl="0">
              <a:lnSpc>
                <a:spcPct val="90000"/>
              </a:lnSpc>
              <a:spcBef>
                <a:spcPts val="500"/>
              </a:spcBef>
              <a:spcAft>
                <a:spcPts val="0"/>
              </a:spcAft>
              <a:buClr>
                <a:srgbClr val="888888"/>
              </a:buClr>
              <a:buSzPts val="1800"/>
              <a:buFont typeface="Noto Sans Symbols"/>
              <a:buNone/>
              <a:defRPr sz="1800" b="0" i="0" u="none" strike="noStrike" cap="none">
                <a:solidFill>
                  <a:srgbClr val="888888"/>
                </a:solidFill>
                <a:latin typeface="Cabin"/>
                <a:ea typeface="Cabin"/>
                <a:cs typeface="Cabin"/>
                <a:sym typeface="Cabin"/>
              </a:defRPr>
            </a:lvl3pPr>
            <a:lvl4pPr marL="1828800" marR="0" lvl="3"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4pPr>
            <a:lvl5pPr marL="2286000" marR="0" lvl="4" indent="-228600" algn="l" rtl="0">
              <a:lnSpc>
                <a:spcPct val="90000"/>
              </a:lnSpc>
              <a:spcBef>
                <a:spcPts val="500"/>
              </a:spcBef>
              <a:spcAft>
                <a:spcPts val="0"/>
              </a:spcAft>
              <a:buClr>
                <a:srgbClr val="888888"/>
              </a:buClr>
              <a:buSzPts val="1600"/>
              <a:buFont typeface="Noto Sans Symbols"/>
              <a:buNone/>
              <a:defRPr sz="1600" b="0" i="0" u="none" strike="noStrike" cap="none">
                <a:solidFill>
                  <a:srgbClr val="888888"/>
                </a:solidFill>
                <a:latin typeface="Cabin"/>
                <a:ea typeface="Cabin"/>
                <a:cs typeface="Cabin"/>
                <a:sym typeface="Cab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9pPr>
          </a:lstStyle>
          <a:p>
            <a:endParaRPr/>
          </a:p>
        </p:txBody>
      </p:sp>
      <p:sp>
        <p:nvSpPr>
          <p:cNvPr id="39" name="Google Shape;39;p5"/>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0" name="Google Shape;40;p5"/>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Google Shape;41;p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 name="Google Shape;46;p6"/>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 name="Google Shape;47;p6"/>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Google Shape;48;p6"/>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1" name="Google Shape;51;p7"/>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2" name="Google Shape;52;p7"/>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3" name="Google Shape;53;p7"/>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400"/>
              <a:buFont typeface="Noto Sans Symbols"/>
              <a:buNone/>
              <a:defRPr sz="2400" b="1" i="0" u="none" strike="noStrike" cap="none">
                <a:solidFill>
                  <a:schemeClr val="dk1"/>
                </a:solidFill>
                <a:latin typeface="Cabin"/>
                <a:ea typeface="Cabin"/>
                <a:cs typeface="Cabin"/>
                <a:sym typeface="Cabin"/>
              </a:defRPr>
            </a:lvl1pPr>
            <a:lvl2pPr marL="914400" marR="0" lvl="1" indent="-228600" algn="l" rtl="0">
              <a:lnSpc>
                <a:spcPct val="90000"/>
              </a:lnSpc>
              <a:spcBef>
                <a:spcPts val="500"/>
              </a:spcBef>
              <a:spcAft>
                <a:spcPts val="0"/>
              </a:spcAft>
              <a:buClr>
                <a:schemeClr val="dk1"/>
              </a:buClr>
              <a:buSzPts val="2000"/>
              <a:buFont typeface="Noto Sans Symbols"/>
              <a:buNone/>
              <a:defRPr sz="2000" b="1" i="0" u="none" strike="noStrike" cap="none">
                <a:solidFill>
                  <a:schemeClr val="dk1"/>
                </a:solidFill>
                <a:latin typeface="Cabin"/>
                <a:ea typeface="Cabin"/>
                <a:cs typeface="Cabin"/>
                <a:sym typeface="Cabin"/>
              </a:defRPr>
            </a:lvl2pPr>
            <a:lvl3pPr marL="1371600" marR="0" lvl="2" indent="-228600" algn="l" rtl="0">
              <a:lnSpc>
                <a:spcPct val="90000"/>
              </a:lnSpc>
              <a:spcBef>
                <a:spcPts val="500"/>
              </a:spcBef>
              <a:spcAft>
                <a:spcPts val="0"/>
              </a:spcAft>
              <a:buClr>
                <a:schemeClr val="dk1"/>
              </a:buClr>
              <a:buSzPts val="1800"/>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90000"/>
              </a:lnSpc>
              <a:spcBef>
                <a:spcPts val="500"/>
              </a:spcBef>
              <a:spcAft>
                <a:spcPts val="0"/>
              </a:spcAft>
              <a:buClr>
                <a:schemeClr val="dk1"/>
              </a:buClr>
              <a:buSzPts val="1600"/>
              <a:buFont typeface="Noto Sans Symbols"/>
              <a:buNone/>
              <a:defRPr sz="1600" b="1" i="0" u="none" strike="noStrike" cap="none">
                <a:solidFill>
                  <a:schemeClr val="dk1"/>
                </a:solidFill>
                <a:latin typeface="Cabin"/>
                <a:ea typeface="Cabin"/>
                <a:cs typeface="Cabin"/>
                <a:sym typeface="Cab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bin"/>
                <a:ea typeface="Cabin"/>
                <a:cs typeface="Cabin"/>
                <a:sym typeface="Cabin"/>
              </a:defRPr>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5" name="Google Shape;55;p7"/>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 name="Google Shape;56;p7"/>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 name="Google Shape;57;p7"/>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8"/>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1" name="Google Shape;61;p8"/>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Google Shape;62;p8"/>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Black">
  <p:cSld name="Video Black">
    <p:bg>
      <p:bgPr>
        <a:solidFill>
          <a:schemeClr val="dk1"/>
        </a:solidFill>
        <a:effectLst/>
      </p:bgPr>
    </p:bg>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5" name="Google Shape;65;p9"/>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6" name="Google Shape;66;p9"/>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lt1"/>
                </a:solidFill>
                <a:latin typeface="Cabin"/>
                <a:ea typeface="Cabin"/>
                <a:cs typeface="Cabin"/>
                <a:sym typeface="Cabin"/>
              </a:defRPr>
            </a:lvl9pPr>
          </a:lstStyle>
          <a:p>
            <a:endParaRPr/>
          </a:p>
        </p:txBody>
      </p:sp>
      <p:sp>
        <p:nvSpPr>
          <p:cNvPr id="67" name="Google Shape;67;p9"/>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0"/>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0" name="Google Shape;70;p10"/>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1" name="Google Shape;71;p10"/>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6356195"/>
            <a:ext cx="12192000" cy="501805"/>
            <a:chOff x="0" y="6356195"/>
            <a:chExt cx="12192000" cy="501805"/>
          </a:xfrm>
        </p:grpSpPr>
        <p:sp>
          <p:nvSpPr>
            <p:cNvPr id="11" name="Google Shape;11;p1"/>
            <p:cNvSpPr/>
            <p:nvPr/>
          </p:nvSpPr>
          <p:spPr>
            <a:xfrm>
              <a:off x="0" y="6356350"/>
              <a:ext cx="12192000" cy="501650"/>
            </a:xfrm>
            <a:prstGeom prst="rect">
              <a:avLst/>
            </a:prstGeom>
            <a:solidFill>
              <a:srgbClr val="56A0D3"/>
            </a:solidFill>
            <a:ln>
              <a:noFill/>
            </a:ln>
          </p:spPr>
          <p:txBody>
            <a:bodyPr spcFirstLastPara="1" wrap="square" lIns="822950" tIns="45700" rIns="91425" bIns="45700" anchor="ctr" anchorCtr="0">
              <a:noAutofit/>
            </a:bodyPr>
            <a:lstStyle/>
            <a:p>
              <a:pPr marL="0" marR="0" lvl="0" indent="0" algn="l" rtl="0">
                <a:spcBef>
                  <a:spcPts val="0"/>
                </a:spcBef>
                <a:spcAft>
                  <a:spcPts val="0"/>
                </a:spcAft>
                <a:buNone/>
              </a:pPr>
              <a:r>
                <a:rPr lang="en-US" sz="1800" i="0" u="none" strike="noStrike" cap="none">
                  <a:solidFill>
                    <a:schemeClr val="lt1"/>
                  </a:solidFill>
                  <a:latin typeface="EB Garamond"/>
                  <a:ea typeface="EB Garamond"/>
                  <a:cs typeface="EB Garamond"/>
                  <a:sym typeface="EB Garamond"/>
                </a:rPr>
                <a:t>UNC-CS</a:t>
              </a:r>
              <a:endParaRPr sz="1800" i="0" u="none" strike="noStrike" cap="none">
                <a:solidFill>
                  <a:schemeClr val="lt1"/>
                </a:solidFill>
                <a:latin typeface="EB Garamond"/>
                <a:ea typeface="EB Garamond"/>
                <a:cs typeface="EB Garamond"/>
                <a:sym typeface="EB Garamond"/>
              </a:endParaRPr>
            </a:p>
          </p:txBody>
        </p:sp>
        <p:pic>
          <p:nvPicPr>
            <p:cNvPr id="12" name="Google Shape;12;p1" descr="http://cs.sites.unc.edu/files/2014/06/50th-wide-30.png"/>
            <p:cNvPicPr preferRelativeResize="0"/>
            <p:nvPr/>
          </p:nvPicPr>
          <p:blipFill rotWithShape="1">
            <a:blip r:embed="rId15">
              <a:alphaModFix/>
            </a:blip>
            <a:srcRect t="23000" b="22526"/>
            <a:stretch/>
          </p:blipFill>
          <p:spPr>
            <a:xfrm>
              <a:off x="0" y="6356195"/>
              <a:ext cx="770354" cy="501805"/>
            </a:xfrm>
            <a:prstGeom prst="rect">
              <a:avLst/>
            </a:prstGeom>
            <a:noFill/>
            <a:ln>
              <a:noFill/>
            </a:ln>
          </p:spPr>
        </p:pic>
      </p:grpSp>
      <p:sp>
        <p:nvSpPr>
          <p:cNvPr id="13" name="Google Shape;13;p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15" name="Google Shape;15;p1"/>
          <p:cNvSpPr txBox="1">
            <a:spLocks noGrp="1"/>
          </p:cNvSpPr>
          <p:nvPr>
            <p:ph type="dt" idx="10"/>
          </p:nvPr>
        </p:nvSpPr>
        <p:spPr>
          <a:xfrm>
            <a:off x="1918469" y="6414218"/>
            <a:ext cx="1371600"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6" name="Google Shape;16;p1"/>
          <p:cNvSpPr txBox="1">
            <a:spLocks noGrp="1"/>
          </p:cNvSpPr>
          <p:nvPr>
            <p:ph type="ftr" idx="11"/>
          </p:nvPr>
        </p:nvSpPr>
        <p:spPr>
          <a:xfrm>
            <a:off x="3590693" y="6414218"/>
            <a:ext cx="6088566" cy="3651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chemeClr val="lt1"/>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7" name="Google Shape;17;p1"/>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bin"/>
                <a:ea typeface="Cabin"/>
                <a:cs typeface="Cabin"/>
                <a:sym typeface="Cabin"/>
              </a:defRPr>
            </a:lvl1pPr>
            <a:lvl2pPr marL="0" marR="0" lvl="1" indent="0" algn="r" rtl="0">
              <a:spcBef>
                <a:spcPts val="0"/>
              </a:spcBef>
              <a:buNone/>
              <a:defRPr sz="1200" b="0" i="0" u="none" strike="noStrike" cap="none">
                <a:solidFill>
                  <a:schemeClr val="lt1"/>
                </a:solidFill>
                <a:latin typeface="Cabin"/>
                <a:ea typeface="Cabin"/>
                <a:cs typeface="Cabin"/>
                <a:sym typeface="Cabin"/>
              </a:defRPr>
            </a:lvl2pPr>
            <a:lvl3pPr marL="0" marR="0" lvl="2" indent="0" algn="r" rtl="0">
              <a:spcBef>
                <a:spcPts val="0"/>
              </a:spcBef>
              <a:buNone/>
              <a:defRPr sz="1200" b="0" i="0" u="none" strike="noStrike" cap="none">
                <a:solidFill>
                  <a:schemeClr val="lt1"/>
                </a:solidFill>
                <a:latin typeface="Cabin"/>
                <a:ea typeface="Cabin"/>
                <a:cs typeface="Cabin"/>
                <a:sym typeface="Cabin"/>
              </a:defRPr>
            </a:lvl3pPr>
            <a:lvl4pPr marL="0" marR="0" lvl="3" indent="0" algn="r" rtl="0">
              <a:spcBef>
                <a:spcPts val="0"/>
              </a:spcBef>
              <a:buNone/>
              <a:defRPr sz="1200" b="0" i="0" u="none" strike="noStrike" cap="none">
                <a:solidFill>
                  <a:schemeClr val="lt1"/>
                </a:solidFill>
                <a:latin typeface="Cabin"/>
                <a:ea typeface="Cabin"/>
                <a:cs typeface="Cabin"/>
                <a:sym typeface="Cabin"/>
              </a:defRPr>
            </a:lvl4pPr>
            <a:lvl5pPr marL="0" marR="0" lvl="4" indent="0" algn="r" rtl="0">
              <a:spcBef>
                <a:spcPts val="0"/>
              </a:spcBef>
              <a:buNone/>
              <a:defRPr sz="1200" b="0" i="0" u="none" strike="noStrike" cap="none">
                <a:solidFill>
                  <a:schemeClr val="lt1"/>
                </a:solidFill>
                <a:latin typeface="Cabin"/>
                <a:ea typeface="Cabin"/>
                <a:cs typeface="Cabin"/>
                <a:sym typeface="Cabin"/>
              </a:defRPr>
            </a:lvl5pPr>
            <a:lvl6pPr marL="0" marR="0" lvl="5" indent="0" algn="r" rtl="0">
              <a:spcBef>
                <a:spcPts val="0"/>
              </a:spcBef>
              <a:buNone/>
              <a:defRPr sz="1200" b="0" i="0" u="none" strike="noStrike" cap="none">
                <a:solidFill>
                  <a:schemeClr val="lt1"/>
                </a:solidFill>
                <a:latin typeface="Cabin"/>
                <a:ea typeface="Cabin"/>
                <a:cs typeface="Cabin"/>
                <a:sym typeface="Cabin"/>
              </a:defRPr>
            </a:lvl6pPr>
            <a:lvl7pPr marL="0" marR="0" lvl="6" indent="0" algn="r" rtl="0">
              <a:spcBef>
                <a:spcPts val="0"/>
              </a:spcBef>
              <a:buNone/>
              <a:defRPr sz="1200" b="0" i="0" u="none" strike="noStrike" cap="none">
                <a:solidFill>
                  <a:schemeClr val="lt1"/>
                </a:solidFill>
                <a:latin typeface="Cabin"/>
                <a:ea typeface="Cabin"/>
                <a:cs typeface="Cabin"/>
                <a:sym typeface="Cabin"/>
              </a:defRPr>
            </a:lvl7pPr>
            <a:lvl8pPr marL="0" marR="0" lvl="7" indent="0" algn="r" rtl="0">
              <a:spcBef>
                <a:spcPts val="0"/>
              </a:spcBef>
              <a:buNone/>
              <a:defRPr sz="1200" b="0" i="0" u="none" strike="noStrike" cap="none">
                <a:solidFill>
                  <a:schemeClr val="lt1"/>
                </a:solidFill>
                <a:latin typeface="Cabin"/>
                <a:ea typeface="Cabin"/>
                <a:cs typeface="Cabin"/>
                <a:sym typeface="Cabin"/>
              </a:defRPr>
            </a:lvl8pPr>
            <a:lvl9pPr marL="0" marR="0" lvl="8" indent="0" algn="r" rtl="0">
              <a:spcBef>
                <a:spcPts val="0"/>
              </a:spcBef>
              <a:buNone/>
              <a:defRPr sz="1200" b="0" i="0" u="none" strike="noStrike" cap="none">
                <a:solidFill>
                  <a:schemeClr val="lt1"/>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r>
              <a:rPr lang="en-US"/>
              <a:t> </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3.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png"/><Relationship Id="rId17" Type="http://schemas.openxmlformats.org/officeDocument/2006/relationships/image" Target="../media/image67.png"/><Relationship Id="rId2" Type="http://schemas.openxmlformats.org/officeDocument/2006/relationships/notesSlide" Target="../notesSlides/notesSlide10.xml"/><Relationship Id="rId1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image" Target="../media/image65.png"/><Relationship Id="rId10" Type="http://schemas.openxmlformats.org/officeDocument/2006/relationships/image" Target="../media/image48.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75.png"/><Relationship Id="rId7"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1.png"/><Relationship Id="rId10"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76.png"/></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18" Type="http://schemas.openxmlformats.org/officeDocument/2006/relationships/image" Target="../media/image92.png"/><Relationship Id="rId3" Type="http://schemas.openxmlformats.org/officeDocument/2006/relationships/image" Target="../media/image68.png"/><Relationship Id="rId7" Type="http://schemas.openxmlformats.org/officeDocument/2006/relationships/image" Target="../media/image41.png"/><Relationship Id="rId12" Type="http://schemas.openxmlformats.org/officeDocument/2006/relationships/image" Target="../media/image86.png"/><Relationship Id="rId17" Type="http://schemas.openxmlformats.org/officeDocument/2006/relationships/image" Target="../media/image91.png"/><Relationship Id="rId2" Type="http://schemas.openxmlformats.org/officeDocument/2006/relationships/notesSlide" Target="../notesSlides/notesSlide14.xml"/><Relationship Id="rId16" Type="http://schemas.openxmlformats.org/officeDocument/2006/relationships/image" Target="../media/image90.png"/><Relationship Id="rId20"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5.png"/><Relationship Id="rId5" Type="http://schemas.openxmlformats.org/officeDocument/2006/relationships/image" Target="../media/image80.png"/><Relationship Id="rId15" Type="http://schemas.openxmlformats.org/officeDocument/2006/relationships/image" Target="../media/image89.png"/><Relationship Id="rId10" Type="http://schemas.openxmlformats.org/officeDocument/2006/relationships/image" Target="../media/image84.png"/><Relationship Id="rId19" Type="http://schemas.openxmlformats.org/officeDocument/2006/relationships/image" Target="../media/image93.png"/><Relationship Id="rId4" Type="http://schemas.openxmlformats.org/officeDocument/2006/relationships/image" Target="../media/image69.png"/><Relationship Id="rId9" Type="http://schemas.openxmlformats.org/officeDocument/2006/relationships/image" Target="../media/image83.png"/><Relationship Id="rId14" Type="http://schemas.openxmlformats.org/officeDocument/2006/relationships/image" Target="../media/image88.png"/></Relationships>
</file>

<file path=ppt/slides/_rels/slide1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210.png"/><Relationship Id="rId4" Type="http://schemas.openxmlformats.org/officeDocument/2006/relationships/image" Target="../media/image96.png"/></Relationships>
</file>

<file path=ppt/slides/_rels/slide16.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3" Type="http://schemas.openxmlformats.org/officeDocument/2006/relationships/image" Target="../media/image6.png"/><Relationship Id="rId21" Type="http://schemas.openxmlformats.org/officeDocument/2006/relationships/image" Target="../media/image107.png"/><Relationship Id="rId12" Type="http://schemas.openxmlformats.org/officeDocument/2006/relationships/image" Target="../media/image44.png"/><Relationship Id="rId17" Type="http://schemas.openxmlformats.org/officeDocument/2006/relationships/image" Target="../media/image103.png"/><Relationship Id="rId2" Type="http://schemas.openxmlformats.org/officeDocument/2006/relationships/notesSlide" Target="../notesSlides/notesSlide16.xml"/><Relationship Id="rId16" Type="http://schemas.openxmlformats.org/officeDocument/2006/relationships/image" Target="../media/image102.png"/><Relationship Id="rId20" Type="http://schemas.openxmlformats.org/officeDocument/2006/relationships/image" Target="../media/image106.png"/><Relationship Id="rId1" Type="http://schemas.openxmlformats.org/officeDocument/2006/relationships/slideLayout" Target="../slideLayouts/slideLayout2.xml"/><Relationship Id="rId11" Type="http://schemas.openxmlformats.org/officeDocument/2006/relationships/image" Target="../media/image43.png"/><Relationship Id="rId15" Type="http://schemas.openxmlformats.org/officeDocument/2006/relationships/image" Target="../media/image101.png"/><Relationship Id="rId10" Type="http://schemas.openxmlformats.org/officeDocument/2006/relationships/image" Target="../media/image42.png"/><Relationship Id="rId19" Type="http://schemas.openxmlformats.org/officeDocument/2006/relationships/image" Target="../media/image105.png"/><Relationship Id="rId9" Type="http://schemas.openxmlformats.org/officeDocument/2006/relationships/image" Target="../media/image41.png"/><Relationship Id="rId14" Type="http://schemas.openxmlformats.org/officeDocument/2006/relationships/image" Target="../media/image10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8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10.png"/><Relationship Id="rId5" Type="http://schemas.openxmlformats.org/officeDocument/2006/relationships/image" Target="../media/image1000.png"/><Relationship Id="rId4" Type="http://schemas.openxmlformats.org/officeDocument/2006/relationships/image" Target="../media/image990.png"/></Relationships>
</file>

<file path=ppt/slides/_rels/slide19.xml.rels><?xml version="1.0" encoding="UTF-8" standalone="yes"?>
<Relationships xmlns="http://schemas.openxmlformats.org/package/2006/relationships"><Relationship Id="rId8" Type="http://schemas.openxmlformats.org/officeDocument/2006/relationships/image" Target="../media/image1070.png"/><Relationship Id="rId3" Type="http://schemas.openxmlformats.org/officeDocument/2006/relationships/image" Target="../media/image1020.png"/><Relationship Id="rId7" Type="http://schemas.openxmlformats.org/officeDocument/2006/relationships/image" Target="../media/image10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50.png"/><Relationship Id="rId5" Type="http://schemas.openxmlformats.org/officeDocument/2006/relationships/image" Target="../media/image1040.png"/><Relationship Id="rId4" Type="http://schemas.openxmlformats.org/officeDocument/2006/relationships/image" Target="../media/image1030.png"/><Relationship Id="rId9" Type="http://schemas.openxmlformats.org/officeDocument/2006/relationships/image" Target="../media/image10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21.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1.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8.png"/><Relationship Id="rId5" Type="http://schemas.openxmlformats.org/officeDocument/2006/relationships/image" Target="../media/image113.png"/><Relationship Id="rId10" Type="http://schemas.openxmlformats.org/officeDocument/2006/relationships/image" Target="../media/image117.png"/><Relationship Id="rId4" Type="http://schemas.openxmlformats.org/officeDocument/2006/relationships/image" Target="../media/image112.png"/><Relationship Id="rId9" Type="http://schemas.openxmlformats.org/officeDocument/2006/relationships/image" Target="../media/image116.png"/><Relationship Id="rId14" Type="http://schemas.openxmlformats.org/officeDocument/2006/relationships/image" Target="../media/image121.png"/></Relationships>
</file>

<file path=ppt/slides/_rels/slide22.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3" Type="http://schemas.openxmlformats.org/officeDocument/2006/relationships/image" Target="../media/image124.png"/><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21.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20.png"/><Relationship Id="rId4" Type="http://schemas.openxmlformats.org/officeDocument/2006/relationships/image" Target="../media/image127.png"/><Relationship Id="rId9" Type="http://schemas.openxmlformats.org/officeDocument/2006/relationships/image" Target="../media/image19.png"/><Relationship Id="rId14" Type="http://schemas.openxmlformats.org/officeDocument/2006/relationships/image" Target="../media/image12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26.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image" Target="../media/image131.png"/><Relationship Id="rId7" Type="http://schemas.openxmlformats.org/officeDocument/2006/relationships/image" Target="../media/image1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4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3.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9.png"/><Relationship Id="rId7"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154.png"/><Relationship Id="rId4" Type="http://schemas.openxmlformats.org/officeDocument/2006/relationships/image" Target="../media/image150.png"/><Relationship Id="rId9" Type="http://schemas.openxmlformats.org/officeDocument/2006/relationships/image" Target="../media/image153.png"/></Relationships>
</file>

<file path=ppt/slides/_rels/slide31.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43.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5.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2.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61.png"/><Relationship Id="rId4" Type="http://schemas.openxmlformats.org/officeDocument/2006/relationships/image" Target="../media/image162.png"/></Relationships>
</file>

<file path=ppt/slides/_rels/slide56.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5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76.png"/></Relationships>
</file>

<file path=ppt/slides/_rels/slide5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78.png"/><Relationship Id="rId5" Type="http://schemas.openxmlformats.org/officeDocument/2006/relationships/image" Target="../media/image177.png"/><Relationship Id="rId4" Type="http://schemas.openxmlformats.org/officeDocument/2006/relationships/image" Target="../media/image16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2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5.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52.pn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png"/><Relationship Id="rId9"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15"/>
          <p:cNvSpPr txBox="1">
            <a:spLocks noGrp="1"/>
          </p:cNvSpPr>
          <p:nvPr>
            <p:ph type="subTitle" idx="1"/>
          </p:nvPr>
        </p:nvSpPr>
        <p:spPr>
          <a:xfrm>
            <a:off x="1524000" y="4598686"/>
            <a:ext cx="9144000" cy="1747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Noto Sans Symbols"/>
              <a:buNone/>
            </a:pPr>
            <a:r>
              <a:rPr lang="en-US" dirty="0" err="1"/>
              <a:t>Zhongrui</a:t>
            </a:r>
            <a:r>
              <a:rPr lang="en-US" dirty="0"/>
              <a:t> (reads John-Ray) Chen</a:t>
            </a:r>
            <a:r>
              <a:rPr lang="en-US" baseline="30000" dirty="0"/>
              <a:t>1</a:t>
            </a:r>
            <a:r>
              <a:rPr lang="en-US" dirty="0"/>
              <a:t>, Isaac Grosof</a:t>
            </a:r>
            <a:r>
              <a:rPr lang="en-US" baseline="30000" dirty="0"/>
              <a:t>2</a:t>
            </a:r>
            <a:r>
              <a:rPr lang="en-US" dirty="0"/>
              <a:t>, Benjamin Berg</a:t>
            </a:r>
            <a:r>
              <a:rPr lang="en-US" baseline="30000" dirty="0"/>
              <a:t>1</a:t>
            </a:r>
            <a:endParaRPr sz="2400" b="0" i="0" u="none" strike="noStrike" cap="none" baseline="30000"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b="0" i="0" u="none" strike="noStrike" cap="none" baseline="30000" dirty="0">
                <a:solidFill>
                  <a:schemeClr val="dk1"/>
                </a:solidFill>
                <a:latin typeface="Cabin"/>
                <a:ea typeface="Cabin"/>
                <a:cs typeface="Cabin"/>
                <a:sym typeface="Cabin"/>
              </a:rPr>
              <a:t>1</a:t>
            </a:r>
            <a:r>
              <a:rPr lang="en-US" sz="1600" b="0" i="0" u="none" strike="noStrike" cap="none" dirty="0">
                <a:solidFill>
                  <a:schemeClr val="dk1"/>
                </a:solidFill>
                <a:latin typeface="Cabin"/>
                <a:ea typeface="Cabin"/>
                <a:cs typeface="Cabin"/>
                <a:sym typeface="Cabin"/>
              </a:rPr>
              <a:t>University of North Carolina at Chapel Hill, </a:t>
            </a:r>
            <a:r>
              <a:rPr lang="en-US" sz="1600" baseline="30000" dirty="0"/>
              <a:t>2</a:t>
            </a:r>
            <a:r>
              <a:rPr lang="en-US" sz="1600" dirty="0"/>
              <a:t>Northwestern University</a:t>
            </a:r>
            <a:endParaRPr baseline="30000" dirty="0"/>
          </a:p>
          <a:p>
            <a:pPr marL="0" marR="0" lvl="0" indent="0" algn="ctr" rtl="0">
              <a:lnSpc>
                <a:spcPct val="90000"/>
              </a:lnSpc>
              <a:spcBef>
                <a:spcPts val="1000"/>
              </a:spcBef>
              <a:spcAft>
                <a:spcPts val="0"/>
              </a:spcAft>
              <a:buClr>
                <a:schemeClr val="dk1"/>
              </a:buClr>
              <a:buSzPts val="1600"/>
              <a:buFont typeface="Noto Sans Symbols"/>
              <a:buNone/>
            </a:pPr>
            <a:r>
              <a:rPr lang="en-US" sz="1600" dirty="0"/>
              <a:t>INFORMS 2024</a:t>
            </a:r>
            <a:endParaRPr sz="1600" b="0" i="0" u="none" strike="noStrike" cap="none" dirty="0">
              <a:solidFill>
                <a:schemeClr val="dk1"/>
              </a:solidFill>
              <a:latin typeface="Cabin"/>
              <a:ea typeface="Cabin"/>
              <a:cs typeface="Cabin"/>
              <a:sym typeface="Cabin"/>
            </a:endParaRPr>
          </a:p>
          <a:p>
            <a:pPr marL="0" marR="0" lvl="0" indent="0" algn="ctr" rtl="0">
              <a:lnSpc>
                <a:spcPct val="90000"/>
              </a:lnSpc>
              <a:spcBef>
                <a:spcPts val="1000"/>
              </a:spcBef>
              <a:spcAft>
                <a:spcPts val="0"/>
              </a:spcAft>
              <a:buClr>
                <a:schemeClr val="dk1"/>
              </a:buClr>
              <a:buSzPts val="1600"/>
              <a:buFont typeface="Noto Sans Symbols"/>
              <a:buNone/>
            </a:pPr>
            <a:r>
              <a:rPr lang="en-US" sz="1600" dirty="0"/>
              <a:t>Oct 20, 2024</a:t>
            </a:r>
            <a:endParaRPr sz="1600" b="0" i="0" u="none" strike="noStrike" cap="none" dirty="0">
              <a:solidFill>
                <a:schemeClr val="dk1"/>
              </a:solidFill>
              <a:latin typeface="Cabin"/>
              <a:ea typeface="Cabin"/>
              <a:cs typeface="Cabin"/>
              <a:sym typeface="Cabin"/>
            </a:endParaRPr>
          </a:p>
        </p:txBody>
      </p:sp>
      <p:sp>
        <p:nvSpPr>
          <p:cNvPr id="104" name="Google Shape;104;p15"/>
          <p:cNvSpPr txBox="1">
            <a:spLocks noGrp="1"/>
          </p:cNvSpPr>
          <p:nvPr>
            <p:ph type="ftr" idx="11"/>
          </p:nvPr>
        </p:nvSpPr>
        <p:spPr>
          <a:xfrm>
            <a:off x="3590693" y="6414218"/>
            <a:ext cx="608856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Cabin"/>
              <a:ea typeface="Cabin"/>
              <a:cs typeface="Cabin"/>
              <a:sym typeface="Cabin"/>
            </a:endParaRPr>
          </a:p>
        </p:txBody>
      </p:sp>
      <p:sp>
        <p:nvSpPr>
          <p:cNvPr id="105" name="Google Shape;105;p15"/>
          <p:cNvSpPr txBox="1">
            <a:spLocks noGrp="1"/>
          </p:cNvSpPr>
          <p:nvPr>
            <p:ph type="sldNum" idx="12"/>
          </p:nvPr>
        </p:nvSpPr>
        <p:spPr>
          <a:xfrm>
            <a:off x="9982200" y="6414063"/>
            <a:ext cx="1371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bin"/>
                <a:ea typeface="Cabin"/>
                <a:cs typeface="Cabin"/>
                <a:sym typeface="Cabin"/>
              </a:rPr>
              <a:t>1</a:t>
            </a:fld>
            <a:endParaRPr sz="1200" b="0" i="0" u="none" strike="noStrike" cap="none">
              <a:solidFill>
                <a:schemeClr val="lt1"/>
              </a:solidFill>
              <a:latin typeface="Cabin"/>
              <a:ea typeface="Cabin"/>
              <a:cs typeface="Cabin"/>
              <a:sym typeface="Cabin"/>
            </a:endParaRPr>
          </a:p>
        </p:txBody>
      </p:sp>
      <p:sp>
        <p:nvSpPr>
          <p:cNvPr id="106" name="Google Shape;106;p15"/>
          <p:cNvSpPr txBox="1">
            <a:spLocks noGrp="1"/>
          </p:cNvSpPr>
          <p:nvPr>
            <p:ph type="ctrTitle"/>
          </p:nvPr>
        </p:nvSpPr>
        <p:spPr>
          <a:xfrm>
            <a:off x="552450" y="344459"/>
            <a:ext cx="11087100" cy="21615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5400"/>
              <a:buFont typeface="Arial"/>
              <a:buNone/>
            </a:pPr>
            <a:r>
              <a:rPr lang="en-US" sz="3800"/>
              <a:t>Simple Policies for </a:t>
            </a:r>
            <a:r>
              <a:rPr lang="en-US" sz="3800" err="1"/>
              <a:t>Multiresource</a:t>
            </a:r>
            <a:r>
              <a:rPr lang="en-US" sz="3800"/>
              <a:t> Job Scheduling</a:t>
            </a:r>
            <a:endParaRPr lang="en-US" sz="3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9" name="Google Shape;889;p32"/>
          <p:cNvSpPr txBox="1">
            <a:spLocks noGrp="1"/>
          </p:cNvSpPr>
          <p:nvPr>
            <p:ph type="title"/>
          </p:nvPr>
        </p:nvSpPr>
        <p:spPr>
          <a:xfrm>
            <a:off x="353964" y="2691071"/>
            <a:ext cx="4107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a:t>MSR-1 (</a:t>
            </a:r>
            <a:r>
              <a:rPr lang="en-US" sz="2000" err="1"/>
              <a:t>Grosof</a:t>
            </a:r>
            <a:r>
              <a:rPr lang="en-US" sz="2000"/>
              <a:t> 2024)</a:t>
            </a:r>
            <a:endParaRPr sz="2000"/>
          </a:p>
        </p:txBody>
      </p:sp>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
        <p:nvSpPr>
          <p:cNvPr id="904" name="Google Shape;904;p32"/>
          <p:cNvSpPr txBox="1">
            <a:spLocks noGrp="1"/>
          </p:cNvSpPr>
          <p:nvPr>
            <p:ph type="title"/>
          </p:nvPr>
        </p:nvSpPr>
        <p:spPr>
          <a:xfrm>
            <a:off x="137208" y="929697"/>
            <a:ext cx="3040909"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err="1"/>
              <a:t>Multiresource</a:t>
            </a:r>
            <a:r>
              <a:rPr lang="en-US" sz="2000" dirty="0"/>
              <a:t> Scheduling</a:t>
            </a:r>
            <a:endParaRPr sz="2000" dirty="0"/>
          </a:p>
        </p:txBody>
      </p:sp>
      <p:grpSp>
        <p:nvGrpSpPr>
          <p:cNvPr id="2" name="Group 1">
            <a:extLst>
              <a:ext uri="{FF2B5EF4-FFF2-40B4-BE49-F238E27FC236}">
                <a16:creationId xmlns:a16="http://schemas.microsoft.com/office/drawing/2014/main" id="{C17644EB-ACD3-3BE7-08E1-A9E957A7D7C4}"/>
              </a:ext>
            </a:extLst>
          </p:cNvPr>
          <p:cNvGrpSpPr/>
          <p:nvPr/>
        </p:nvGrpSpPr>
        <p:grpSpPr>
          <a:xfrm>
            <a:off x="7418094" y="999352"/>
            <a:ext cx="4567677" cy="1541004"/>
            <a:chOff x="351348" y="3328672"/>
            <a:chExt cx="6076058" cy="2049882"/>
          </a:xfrm>
        </p:grpSpPr>
        <p:grpSp>
          <p:nvGrpSpPr>
            <p:cNvPr id="886" name="Google Shape;886;p32"/>
            <p:cNvGrpSpPr/>
            <p:nvPr/>
          </p:nvGrpSpPr>
          <p:grpSpPr>
            <a:xfrm>
              <a:off x="430168" y="3971335"/>
              <a:ext cx="5919280" cy="831900"/>
              <a:chOff x="5718861" y="3870296"/>
              <a:chExt cx="5919280" cy="831900"/>
            </a:xfrm>
          </p:grpSpPr>
          <p:sp>
            <p:nvSpPr>
              <p:cNvPr id="887" name="Google Shape;887;p32"/>
              <p:cNvSpPr/>
              <p:nvPr/>
            </p:nvSpPr>
            <p:spPr>
              <a:xfrm>
                <a:off x="9175832" y="3870296"/>
                <a:ext cx="246230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8" name="Google Shape;888;p32"/>
              <p:cNvSpPr/>
              <p:nvPr/>
            </p:nvSpPr>
            <p:spPr>
              <a:xfrm>
                <a:off x="5718861" y="3870296"/>
                <a:ext cx="2462311"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06" name="Google Shape;906;p32"/>
            <p:cNvGrpSpPr/>
            <p:nvPr/>
          </p:nvGrpSpPr>
          <p:grpSpPr>
            <a:xfrm>
              <a:off x="351348" y="3328672"/>
              <a:ext cx="6076058" cy="2049882"/>
              <a:chOff x="6066348" y="1347472"/>
              <a:chExt cx="6076058" cy="2049882"/>
            </a:xfrm>
          </p:grpSpPr>
          <mc:AlternateContent xmlns:mc="http://schemas.openxmlformats.org/markup-compatibility/2006" xmlns:a14="http://schemas.microsoft.com/office/drawing/2010/main">
            <mc:Choice Requires="a14">
              <p:sp>
                <p:nvSpPr>
                  <p:cNvPr id="907" name="Google Shape;907;p32"/>
                  <p:cNvSpPr txBox="1"/>
                  <p:nvPr/>
                </p:nvSpPr>
                <p:spPr>
                  <a:xfrm>
                    <a:off x="6066348" y="1347472"/>
                    <a:ext cx="5264403" cy="4310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Type-1 completion rate: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=2</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a14:m>
                    <a:endParaRPr dirty="0">
                      <a:solidFill>
                        <a:schemeClr val="dk1"/>
                      </a:solidFill>
                      <a:latin typeface="Cabin"/>
                      <a:ea typeface="Cabin"/>
                      <a:cs typeface="Cabin"/>
                      <a:sym typeface="Cabin"/>
                    </a:endParaRPr>
                  </a:p>
                </p:txBody>
              </p:sp>
            </mc:Choice>
            <mc:Fallback xmlns="">
              <p:sp>
                <p:nvSpPr>
                  <p:cNvPr id="907" name="Google Shape;907;p32"/>
                  <p:cNvSpPr txBox="1">
                    <a:spLocks noRot="1" noChangeAspect="1" noMove="1" noResize="1" noEditPoints="1" noAdjustHandles="1" noChangeArrowheads="1" noChangeShapeType="1" noTextEdit="1"/>
                  </p:cNvSpPr>
                  <p:nvPr/>
                </p:nvSpPr>
                <p:spPr>
                  <a:xfrm>
                    <a:off x="6066348" y="1347472"/>
                    <a:ext cx="5264403" cy="431099"/>
                  </a:xfrm>
                  <a:prstGeom prst="rect">
                    <a:avLst/>
                  </a:prstGeom>
                  <a:blipFill>
                    <a:blip r:embed="rId3"/>
                    <a:stretch>
                      <a:fillRect l="-462" b="-2830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0" name="Google Shape;910;p32"/>
                  <p:cNvSpPr txBox="1"/>
                  <p:nvPr/>
                </p:nvSpPr>
                <p:spPr>
                  <a:xfrm>
                    <a:off x="8514678" y="2886778"/>
                    <a:ext cx="3607312" cy="51057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dirty="0">
                        <a:solidFill>
                          <a:schemeClr val="dk1"/>
                        </a:solidFill>
                        <a:latin typeface="Cabin"/>
                        <a:ea typeface="Cabin"/>
                        <a:cs typeface="Cabin"/>
                        <a:sym typeface="Cabin"/>
                      </a:rPr>
                      <a:t>Type-1 completion rate: </a:t>
                    </a:r>
                    <a14:m>
                      <m:oMath xmlns:m="http://schemas.openxmlformats.org/officeDocument/2006/math">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𝐶</m:t>
                            </m:r>
                          </m:e>
                          <m:sub>
                            <m:r>
                              <a:rPr lang="en-US" sz="1300" b="0" i="1" smtClean="0">
                                <a:solidFill>
                                  <a:schemeClr val="dk1"/>
                                </a:solidFill>
                                <a:latin typeface="Cambria Math" panose="02040503050406030204" pitchFamily="18" charset="0"/>
                                <a:ea typeface="Cabin"/>
                                <a:cs typeface="Cabin"/>
                                <a:sym typeface="Cabin"/>
                              </a:rPr>
                              <m:t>2</m:t>
                            </m:r>
                          </m:sub>
                        </m:sSub>
                        <m:r>
                          <a:rPr lang="en-US" sz="1300" b="0" i="1" smtClean="0">
                            <a:solidFill>
                              <a:schemeClr val="dk1"/>
                            </a:solidFill>
                            <a:latin typeface="Cambria Math" panose="02040503050406030204" pitchFamily="18" charset="0"/>
                            <a:ea typeface="Cabin"/>
                            <a:cs typeface="Cabin"/>
                            <a:sym typeface="Cabin"/>
                          </a:rPr>
                          <m:t>=</m:t>
                        </m:r>
                        <m:sSub>
                          <m:sSubPr>
                            <m:ctrlPr>
                              <a:rPr lang="en-US" sz="1300" b="0" i="1" smtClean="0">
                                <a:solidFill>
                                  <a:schemeClr val="dk1"/>
                                </a:solidFill>
                                <a:latin typeface="Cambria Math" panose="02040503050406030204" pitchFamily="18" charset="0"/>
                                <a:ea typeface="Cabin"/>
                                <a:cs typeface="Cabin"/>
                                <a:sym typeface="Cabin"/>
                              </a:rPr>
                            </m:ctrlPr>
                          </m:sSubPr>
                          <m:e>
                            <m:r>
                              <a:rPr lang="en-US" sz="1300" b="0" i="1" smtClean="0">
                                <a:solidFill>
                                  <a:schemeClr val="dk1"/>
                                </a:solidFill>
                                <a:latin typeface="Cambria Math" panose="02040503050406030204" pitchFamily="18" charset="0"/>
                                <a:ea typeface="Cabin"/>
                                <a:cs typeface="Cabin"/>
                                <a:sym typeface="Cabin"/>
                              </a:rPr>
                              <m:t>𝜇</m:t>
                            </m:r>
                          </m:e>
                          <m:sub>
                            <m:r>
                              <a:rPr lang="en-US" sz="1300" b="0" i="1" smtClean="0">
                                <a:solidFill>
                                  <a:schemeClr val="dk1"/>
                                </a:solidFill>
                                <a:latin typeface="Cambria Math" panose="02040503050406030204" pitchFamily="18" charset="0"/>
                                <a:ea typeface="Cabin"/>
                                <a:cs typeface="Cabin"/>
                                <a:sym typeface="Cabin"/>
                              </a:rPr>
                              <m:t>1</m:t>
                            </m:r>
                          </m:sub>
                        </m:sSub>
                      </m:oMath>
                    </a14:m>
                    <a:endParaRPr sz="1300" dirty="0">
                      <a:solidFill>
                        <a:schemeClr val="dk1"/>
                      </a:solidFill>
                      <a:latin typeface="Cabin"/>
                      <a:ea typeface="Cabin"/>
                      <a:cs typeface="Cabin"/>
                      <a:sym typeface="Cabin"/>
                    </a:endParaRPr>
                  </a:p>
                </p:txBody>
              </p:sp>
            </mc:Choice>
            <mc:Fallback xmlns="">
              <p:sp>
                <p:nvSpPr>
                  <p:cNvPr id="910" name="Google Shape;910;p32"/>
                  <p:cNvSpPr txBox="1">
                    <a:spLocks noRot="1" noChangeAspect="1" noMove="1" noResize="1" noEditPoints="1" noAdjustHandles="1" noChangeArrowheads="1" noChangeShapeType="1" noTextEdit="1"/>
                  </p:cNvSpPr>
                  <p:nvPr/>
                </p:nvSpPr>
                <p:spPr>
                  <a:xfrm>
                    <a:off x="8514678" y="2886778"/>
                    <a:ext cx="3607312" cy="510576"/>
                  </a:xfrm>
                  <a:prstGeom prst="rect">
                    <a:avLst/>
                  </a:prstGeom>
                  <a:blipFill>
                    <a:blip r:embed="rId4"/>
                    <a:stretch>
                      <a:fillRect l="-449" b="-1587"/>
                    </a:stretch>
                  </a:blipFill>
                  <a:ln>
                    <a:noFill/>
                  </a:ln>
                </p:spPr>
                <p:txBody>
                  <a:bodyPr/>
                  <a:lstStyle/>
                  <a:p>
                    <a:r>
                      <a:rPr lang="en-US">
                        <a:noFill/>
                      </a:rPr>
                      <a:t> </a:t>
                    </a:r>
                  </a:p>
                </p:txBody>
              </p:sp>
            </mc:Fallback>
          </mc:AlternateContent>
          <p:grpSp>
            <p:nvGrpSpPr>
              <p:cNvPr id="911" name="Google Shape;911;p32"/>
              <p:cNvGrpSpPr/>
              <p:nvPr/>
            </p:nvGrpSpPr>
            <p:grpSpPr>
              <a:xfrm>
                <a:off x="6309038" y="2018633"/>
                <a:ext cx="5833368" cy="784121"/>
                <a:chOff x="5851838" y="4152233"/>
                <a:chExt cx="5833368" cy="784121"/>
              </a:xfrm>
            </p:grpSpPr>
            <p:sp>
              <p:nvSpPr>
                <p:cNvPr id="912" name="Google Shape;912;p32"/>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3" name="Google Shape;913;p32"/>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4" name="Google Shape;914;p32"/>
                <p:cNvSpPr txBox="1"/>
                <p:nvPr/>
              </p:nvSpPr>
              <p:spPr>
                <a:xfrm>
                  <a:off x="7260649" y="4152233"/>
                  <a:ext cx="1151052" cy="4503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915" name="Google Shape;915;p32"/>
                <p:cNvSpPr txBox="1"/>
                <p:nvPr/>
              </p:nvSpPr>
              <p:spPr>
                <a:xfrm>
                  <a:off x="7258723" y="4477105"/>
                  <a:ext cx="1097400" cy="4503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916" name="Google Shape;916;p32"/>
                <p:cNvSpPr/>
                <p:nvPr/>
              </p:nvSpPr>
              <p:spPr>
                <a:xfrm>
                  <a:off x="5851838" y="427136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7" name="Google Shape;917;p32"/>
                <p:cNvSpPr/>
                <p:nvPr/>
              </p:nvSpPr>
              <p:spPr>
                <a:xfrm>
                  <a:off x="6592859" y="427136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8" name="Google Shape;918;p32"/>
                <p:cNvSpPr/>
                <p:nvPr/>
              </p:nvSpPr>
              <p:spPr>
                <a:xfrm>
                  <a:off x="5851838" y="4589660"/>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9" name="Google Shape;919;p32"/>
                <p:cNvSpPr/>
                <p:nvPr/>
              </p:nvSpPr>
              <p:spPr>
                <a:xfrm>
                  <a:off x="6226463" y="458829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0" name="Google Shape;920;p32"/>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1" name="Google Shape;921;p32"/>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2" name="Google Shape;922;p32"/>
                <p:cNvSpPr txBox="1"/>
                <p:nvPr/>
              </p:nvSpPr>
              <p:spPr>
                <a:xfrm>
                  <a:off x="10689662" y="4171239"/>
                  <a:ext cx="995544" cy="450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923" name="Google Shape;923;p32"/>
                <p:cNvSpPr txBox="1"/>
                <p:nvPr/>
              </p:nvSpPr>
              <p:spPr>
                <a:xfrm>
                  <a:off x="10687733" y="4486042"/>
                  <a:ext cx="995543" cy="450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924" name="Google Shape;924;p32"/>
                <p:cNvSpPr/>
                <p:nvPr/>
              </p:nvSpPr>
              <p:spPr>
                <a:xfrm>
                  <a:off x="9280850" y="4283597"/>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5" name="Google Shape;925;p32"/>
                <p:cNvSpPr/>
                <p:nvPr/>
              </p:nvSpPr>
              <p:spPr>
                <a:xfrm>
                  <a:off x="9646567" y="4601895"/>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6" name="Google Shape;926;p32"/>
                <p:cNvSpPr/>
                <p:nvPr/>
              </p:nvSpPr>
              <p:spPr>
                <a:xfrm>
                  <a:off x="9280850" y="460189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7" name="Google Shape;927;p32"/>
                <p:cNvSpPr/>
                <p:nvPr/>
              </p:nvSpPr>
              <p:spPr>
                <a:xfrm>
                  <a:off x="10012267" y="428359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8" name="Google Shape;928;p32"/>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9" name="Google Shape;929;p32"/>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30" name="Google Shape;930;p32"/>
                <p:cNvCxnSpPr>
                  <a:stCxn id="928" idx="0"/>
                  <a:endCxn id="929"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931" name="Google Shape;931;p32"/>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2" name="Google Shape;932;p32"/>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33" name="Google Shape;933;p32"/>
                <p:cNvCxnSpPr>
                  <a:stCxn id="932" idx="2"/>
                  <a:endCxn id="931"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grpSp>
      </p:grpSp>
      <p:grpSp>
        <p:nvGrpSpPr>
          <p:cNvPr id="935" name="Google Shape;935;p32"/>
          <p:cNvGrpSpPr/>
          <p:nvPr/>
        </p:nvGrpSpPr>
        <p:grpSpPr>
          <a:xfrm>
            <a:off x="3246117" y="3090673"/>
            <a:ext cx="4938502" cy="529784"/>
            <a:chOff x="5269042" y="1710080"/>
            <a:chExt cx="8575662" cy="919965"/>
          </a:xfrm>
        </p:grpSpPr>
        <p:grpSp>
          <p:nvGrpSpPr>
            <p:cNvPr id="936" name="Google Shape;936;p32"/>
            <p:cNvGrpSpPr/>
            <p:nvPr/>
          </p:nvGrpSpPr>
          <p:grpSpPr>
            <a:xfrm>
              <a:off x="6126900" y="1710080"/>
              <a:ext cx="7717804" cy="919965"/>
              <a:chOff x="6355500" y="2167280"/>
              <a:chExt cx="7717804" cy="919965"/>
            </a:xfrm>
          </p:grpSpPr>
          <p:grpSp>
            <p:nvGrpSpPr>
              <p:cNvPr id="937" name="Google Shape;937;p32"/>
              <p:cNvGrpSpPr/>
              <p:nvPr/>
            </p:nvGrpSpPr>
            <p:grpSpPr>
              <a:xfrm>
                <a:off x="6355500" y="2374445"/>
                <a:ext cx="3692250" cy="712800"/>
                <a:chOff x="699850" y="4383733"/>
                <a:chExt cx="3692250" cy="712800"/>
              </a:xfrm>
            </p:grpSpPr>
            <p:grpSp>
              <p:nvGrpSpPr>
                <p:cNvPr id="938" name="Google Shape;938;p32"/>
                <p:cNvGrpSpPr/>
                <p:nvPr/>
              </p:nvGrpSpPr>
              <p:grpSpPr>
                <a:xfrm>
                  <a:off x="1358350" y="4461433"/>
                  <a:ext cx="2166000" cy="557400"/>
                  <a:chOff x="2878925" y="3738025"/>
                  <a:chExt cx="2166000" cy="557400"/>
                </a:xfrm>
              </p:grpSpPr>
              <p:cxnSp>
                <p:nvCxnSpPr>
                  <p:cNvPr id="939" name="Google Shape;939;p32"/>
                  <p:cNvCxnSpPr/>
                  <p:nvPr/>
                </p:nvCxnSpPr>
                <p:spPr>
                  <a:xfrm>
                    <a:off x="2878925" y="3738025"/>
                    <a:ext cx="2166000" cy="0"/>
                  </a:xfrm>
                  <a:prstGeom prst="straightConnector1">
                    <a:avLst/>
                  </a:prstGeom>
                  <a:noFill/>
                  <a:ln w="9525" cap="flat" cmpd="sng">
                    <a:solidFill>
                      <a:schemeClr val="dk2"/>
                    </a:solidFill>
                    <a:prstDash val="solid"/>
                    <a:round/>
                    <a:headEnd type="none" w="med" len="med"/>
                    <a:tailEnd type="none" w="med" len="med"/>
                  </a:ln>
                </p:spPr>
              </p:cxnSp>
              <p:cxnSp>
                <p:nvCxnSpPr>
                  <p:cNvPr id="940" name="Google Shape;940;p32"/>
                  <p:cNvCxnSpPr/>
                  <p:nvPr/>
                </p:nvCxnSpPr>
                <p:spPr>
                  <a:xfrm>
                    <a:off x="5026675"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941" name="Google Shape;941;p32"/>
                  <p:cNvCxnSpPr/>
                  <p:nvPr/>
                </p:nvCxnSpPr>
                <p:spPr>
                  <a:xfrm rot="10800000">
                    <a:off x="2897150" y="4286400"/>
                    <a:ext cx="2120400" cy="0"/>
                  </a:xfrm>
                  <a:prstGeom prst="straightConnector1">
                    <a:avLst/>
                  </a:prstGeom>
                  <a:noFill/>
                  <a:ln w="9525" cap="flat" cmpd="sng">
                    <a:solidFill>
                      <a:schemeClr val="dk2"/>
                    </a:solidFill>
                    <a:prstDash val="solid"/>
                    <a:round/>
                    <a:headEnd type="none" w="med" len="med"/>
                    <a:tailEnd type="none" w="med" len="med"/>
                  </a:ln>
                </p:spPr>
              </p:cxnSp>
            </p:grpSp>
            <p:sp>
              <p:nvSpPr>
                <p:cNvPr id="942" name="Google Shape;942;p32"/>
                <p:cNvSpPr/>
                <p:nvPr/>
              </p:nvSpPr>
              <p:spPr>
                <a:xfrm>
                  <a:off x="3679300"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943" name="Google Shape;943;p32"/>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944" name="Google Shape;944;p32"/>
              <p:cNvCxnSpPr/>
              <p:nvPr/>
            </p:nvCxnSpPr>
            <p:spPr>
              <a:xfrm>
                <a:off x="10304675" y="2730845"/>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45" name="Google Shape;945;p32"/>
                  <p:cNvSpPr txBox="1"/>
                  <p:nvPr/>
                </p:nvSpPr>
                <p:spPr>
                  <a:xfrm>
                    <a:off x="10143918" y="2167280"/>
                    <a:ext cx="3929386"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Varying completion rate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𝐶</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r>
                          <a:rPr lang="en-US" sz="1200" b="0" i="1" smtClean="0">
                            <a:solidFill>
                              <a:schemeClr val="dk1"/>
                            </a:solidFill>
                            <a:latin typeface="Cambria Math" panose="02040503050406030204" pitchFamily="18" charset="0"/>
                            <a:ea typeface="Cabin"/>
                            <a:cs typeface="Cabin"/>
                            <a:sym typeface="Cabin"/>
                          </a:rPr>
                          <m:t>𝑡</m:t>
                        </m:r>
                        <m:r>
                          <a:rPr lang="en-US" sz="1200" b="0" i="1" smtClean="0">
                            <a:solidFill>
                              <a:schemeClr val="dk1"/>
                            </a:solidFill>
                            <a:latin typeface="Cambria Math" panose="02040503050406030204" pitchFamily="18" charset="0"/>
                            <a:ea typeface="Cabin"/>
                            <a:cs typeface="Cabin"/>
                            <a:sym typeface="Cabin"/>
                          </a:rPr>
                          <m:t>)</m:t>
                        </m:r>
                      </m:oMath>
                    </a14:m>
                    <a:endParaRPr sz="1200" dirty="0">
                      <a:solidFill>
                        <a:schemeClr val="dk1"/>
                      </a:solidFill>
                      <a:latin typeface="Cabin"/>
                      <a:ea typeface="Cabin"/>
                      <a:cs typeface="Cabin"/>
                      <a:sym typeface="Cabin"/>
                    </a:endParaRPr>
                  </a:p>
                </p:txBody>
              </p:sp>
            </mc:Choice>
            <mc:Fallback xmlns="">
              <p:sp>
                <p:nvSpPr>
                  <p:cNvPr id="945" name="Google Shape;945;p32"/>
                  <p:cNvSpPr txBox="1">
                    <a:spLocks noRot="1" noChangeAspect="1" noMove="1" noResize="1" noEditPoints="1" noAdjustHandles="1" noChangeArrowheads="1" noChangeShapeType="1" noTextEdit="1"/>
                  </p:cNvSpPr>
                  <p:nvPr/>
                </p:nvSpPr>
                <p:spPr>
                  <a:xfrm>
                    <a:off x="10143918" y="2167280"/>
                    <a:ext cx="3929386" cy="641289"/>
                  </a:xfrm>
                  <a:prstGeom prst="rect">
                    <a:avLst/>
                  </a:prstGeom>
                  <a:blipFill>
                    <a:blip r:embed="rId5"/>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948" name="Google Shape;948;p32"/>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48" name="Google Shape;948;p32"/>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6"/>
                  <a:stretch>
                    <a:fillRect/>
                  </a:stretch>
                </a:blipFill>
                <a:ln>
                  <a:noFill/>
                </a:ln>
              </p:spPr>
              <p:txBody>
                <a:bodyPr/>
                <a:lstStyle/>
                <a:p>
                  <a:r>
                    <a:rPr lang="en-US">
                      <a:noFill/>
                    </a:rPr>
                    <a:t> </a:t>
                  </a:r>
                </a:p>
              </p:txBody>
            </p:sp>
          </mc:Fallback>
        </mc:AlternateContent>
      </p:grpSp>
      <p:sp>
        <p:nvSpPr>
          <p:cNvPr id="16" name="Google Shape;889;p32">
            <a:extLst>
              <a:ext uri="{FF2B5EF4-FFF2-40B4-BE49-F238E27FC236}">
                <a16:creationId xmlns:a16="http://schemas.microsoft.com/office/drawing/2014/main" id="{2F386C5F-977E-FBD9-CBB9-E37BFCA21CEE}"/>
              </a:ext>
            </a:extLst>
          </p:cNvPr>
          <p:cNvSpPr txBox="1">
            <a:spLocks/>
          </p:cNvSpPr>
          <p:nvPr/>
        </p:nvSpPr>
        <p:spPr>
          <a:xfrm>
            <a:off x="122859" y="4130478"/>
            <a:ext cx="4802205"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000" dirty="0"/>
              <a:t>M/M/1 FCFS (Constant Service Rate)</a:t>
            </a:r>
          </a:p>
        </p:txBody>
      </p:sp>
      <p:grpSp>
        <p:nvGrpSpPr>
          <p:cNvPr id="17" name="Google Shape;935;p32">
            <a:extLst>
              <a:ext uri="{FF2B5EF4-FFF2-40B4-BE49-F238E27FC236}">
                <a16:creationId xmlns:a16="http://schemas.microsoft.com/office/drawing/2014/main" id="{090250A9-2BB1-2CAF-A73B-EDFEC5091D18}"/>
              </a:ext>
            </a:extLst>
          </p:cNvPr>
          <p:cNvGrpSpPr/>
          <p:nvPr/>
        </p:nvGrpSpPr>
        <p:grpSpPr>
          <a:xfrm>
            <a:off x="4650126" y="4578121"/>
            <a:ext cx="4411176" cy="515126"/>
            <a:chOff x="5269042" y="1735534"/>
            <a:chExt cx="7659964" cy="894511"/>
          </a:xfrm>
        </p:grpSpPr>
        <p:grpSp>
          <p:nvGrpSpPr>
            <p:cNvPr id="18" name="Google Shape;936;p32">
              <a:extLst>
                <a:ext uri="{FF2B5EF4-FFF2-40B4-BE49-F238E27FC236}">
                  <a16:creationId xmlns:a16="http://schemas.microsoft.com/office/drawing/2014/main" id="{7A675E57-86BD-9FF4-B43B-646FE7E61E56}"/>
                </a:ext>
              </a:extLst>
            </p:cNvPr>
            <p:cNvGrpSpPr/>
            <p:nvPr/>
          </p:nvGrpSpPr>
          <p:grpSpPr>
            <a:xfrm>
              <a:off x="6126900" y="1735534"/>
              <a:ext cx="6802106" cy="894511"/>
              <a:chOff x="6355500" y="2192734"/>
              <a:chExt cx="6802106" cy="894511"/>
            </a:xfrm>
          </p:grpSpPr>
          <p:grpSp>
            <p:nvGrpSpPr>
              <p:cNvPr id="20" name="Google Shape;937;p32">
                <a:extLst>
                  <a:ext uri="{FF2B5EF4-FFF2-40B4-BE49-F238E27FC236}">
                    <a16:creationId xmlns:a16="http://schemas.microsoft.com/office/drawing/2014/main" id="{BE5E2225-ABE9-CC19-2F00-367EC429ECA2}"/>
                  </a:ext>
                </a:extLst>
              </p:cNvPr>
              <p:cNvGrpSpPr/>
              <p:nvPr/>
            </p:nvGrpSpPr>
            <p:grpSpPr>
              <a:xfrm>
                <a:off x="6355500" y="2374445"/>
                <a:ext cx="2906354" cy="712800"/>
                <a:chOff x="699850" y="4383733"/>
                <a:chExt cx="2906354" cy="712800"/>
              </a:xfrm>
            </p:grpSpPr>
            <p:grpSp>
              <p:nvGrpSpPr>
                <p:cNvPr id="23" name="Google Shape;938;p32">
                  <a:extLst>
                    <a:ext uri="{FF2B5EF4-FFF2-40B4-BE49-F238E27FC236}">
                      <a16:creationId xmlns:a16="http://schemas.microsoft.com/office/drawing/2014/main" id="{ADDB4ABC-AE3D-BEEE-0349-74A018469D73}"/>
                    </a:ext>
                  </a:extLst>
                </p:cNvPr>
                <p:cNvGrpSpPr/>
                <p:nvPr/>
              </p:nvGrpSpPr>
              <p:grpSpPr>
                <a:xfrm>
                  <a:off x="1364201" y="4461433"/>
                  <a:ext cx="1374243" cy="557400"/>
                  <a:chOff x="2884776" y="3738025"/>
                  <a:chExt cx="1374243" cy="557400"/>
                </a:xfrm>
              </p:grpSpPr>
              <p:cxnSp>
                <p:nvCxnSpPr>
                  <p:cNvPr id="26" name="Google Shape;939;p32">
                    <a:extLst>
                      <a:ext uri="{FF2B5EF4-FFF2-40B4-BE49-F238E27FC236}">
                        <a16:creationId xmlns:a16="http://schemas.microsoft.com/office/drawing/2014/main" id="{7D867BDD-6D46-3D50-92CB-9A062DC68210}"/>
                      </a:ext>
                    </a:extLst>
                  </p:cNvPr>
                  <p:cNvCxnSpPr>
                    <a:cxnSpLocks/>
                  </p:cNvCxnSpPr>
                  <p:nvPr/>
                </p:nvCxnSpPr>
                <p:spPr>
                  <a:xfrm>
                    <a:off x="2884776" y="3738025"/>
                    <a:ext cx="1374243" cy="0"/>
                  </a:xfrm>
                  <a:prstGeom prst="straightConnector1">
                    <a:avLst/>
                  </a:prstGeom>
                  <a:noFill/>
                  <a:ln w="9525" cap="flat" cmpd="sng">
                    <a:solidFill>
                      <a:schemeClr val="dk2"/>
                    </a:solidFill>
                    <a:prstDash val="solid"/>
                    <a:round/>
                    <a:headEnd type="none" w="med" len="med"/>
                    <a:tailEnd type="none" w="med" len="med"/>
                  </a:ln>
                </p:spPr>
              </p:cxnSp>
              <p:cxnSp>
                <p:nvCxnSpPr>
                  <p:cNvPr id="27" name="Google Shape;940;p32">
                    <a:extLst>
                      <a:ext uri="{FF2B5EF4-FFF2-40B4-BE49-F238E27FC236}">
                        <a16:creationId xmlns:a16="http://schemas.microsoft.com/office/drawing/2014/main" id="{DF140FB5-C349-9142-C623-73E88564C8F4}"/>
                      </a:ext>
                    </a:extLst>
                  </p:cNvPr>
                  <p:cNvCxnSpPr>
                    <a:cxnSpLocks/>
                  </p:cNvCxnSpPr>
                  <p:nvPr/>
                </p:nvCxnSpPr>
                <p:spPr>
                  <a:xfrm>
                    <a:off x="4240770"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28" name="Google Shape;941;p32">
                    <a:extLst>
                      <a:ext uri="{FF2B5EF4-FFF2-40B4-BE49-F238E27FC236}">
                        <a16:creationId xmlns:a16="http://schemas.microsoft.com/office/drawing/2014/main" id="{103ABC21-1919-1103-C284-BE486CC1562A}"/>
                      </a:ext>
                    </a:extLst>
                  </p:cNvPr>
                  <p:cNvCxnSpPr>
                    <a:cxnSpLocks/>
                  </p:cNvCxnSpPr>
                  <p:nvPr/>
                </p:nvCxnSpPr>
                <p:spPr>
                  <a:xfrm flipH="1">
                    <a:off x="2884776" y="4286400"/>
                    <a:ext cx="1346869" cy="0"/>
                  </a:xfrm>
                  <a:prstGeom prst="straightConnector1">
                    <a:avLst/>
                  </a:prstGeom>
                  <a:noFill/>
                  <a:ln w="9525" cap="flat" cmpd="sng">
                    <a:solidFill>
                      <a:schemeClr val="dk2"/>
                    </a:solidFill>
                    <a:prstDash val="solid"/>
                    <a:round/>
                    <a:headEnd type="none" w="med" len="med"/>
                    <a:tailEnd type="none" w="med" len="med"/>
                  </a:ln>
                </p:spPr>
              </p:cxnSp>
            </p:grpSp>
            <p:sp>
              <p:nvSpPr>
                <p:cNvPr id="24" name="Google Shape;942;p32">
                  <a:extLst>
                    <a:ext uri="{FF2B5EF4-FFF2-40B4-BE49-F238E27FC236}">
                      <a16:creationId xmlns:a16="http://schemas.microsoft.com/office/drawing/2014/main" id="{65158A0E-37D0-EF5B-9CCD-90AF019A0B84}"/>
                    </a:ext>
                  </a:extLst>
                </p:cNvPr>
                <p:cNvSpPr/>
                <p:nvPr/>
              </p:nvSpPr>
              <p:spPr>
                <a:xfrm>
                  <a:off x="2893404" y="4383733"/>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5" name="Google Shape;943;p32">
                  <a:extLst>
                    <a:ext uri="{FF2B5EF4-FFF2-40B4-BE49-F238E27FC236}">
                      <a16:creationId xmlns:a16="http://schemas.microsoft.com/office/drawing/2014/main" id="{405C60E8-F102-0A48-F9F3-25D003D1B0EE}"/>
                    </a:ext>
                  </a:extLst>
                </p:cNvPr>
                <p:cNvCxnSpPr/>
                <p:nvPr/>
              </p:nvCxnSpPr>
              <p:spPr>
                <a:xfrm>
                  <a:off x="699850" y="4753908"/>
                  <a:ext cx="585000" cy="0"/>
                </a:xfrm>
                <a:prstGeom prst="straightConnector1">
                  <a:avLst/>
                </a:prstGeom>
                <a:noFill/>
                <a:ln w="9525" cap="flat" cmpd="sng">
                  <a:solidFill>
                    <a:schemeClr val="dk2"/>
                  </a:solidFill>
                  <a:prstDash val="solid"/>
                  <a:round/>
                  <a:headEnd type="none" w="med" len="med"/>
                  <a:tailEnd type="triangle" w="med" len="med"/>
                </a:ln>
              </p:spPr>
            </p:cxnSp>
          </p:grpSp>
          <p:cxnSp>
            <p:nvCxnSpPr>
              <p:cNvPr id="21" name="Google Shape;944;p32">
                <a:extLst>
                  <a:ext uri="{FF2B5EF4-FFF2-40B4-BE49-F238E27FC236}">
                    <a16:creationId xmlns:a16="http://schemas.microsoft.com/office/drawing/2014/main" id="{300EB683-281C-EE90-8971-9150C13617D8}"/>
                  </a:ext>
                </a:extLst>
              </p:cNvPr>
              <p:cNvCxnSpPr/>
              <p:nvPr/>
            </p:nvCxnSpPr>
            <p:spPr>
              <a:xfrm>
                <a:off x="9411085" y="2744620"/>
                <a:ext cx="14958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2" name="Google Shape;945;p32">
                    <a:extLst>
                      <a:ext uri="{FF2B5EF4-FFF2-40B4-BE49-F238E27FC236}">
                        <a16:creationId xmlns:a16="http://schemas.microsoft.com/office/drawing/2014/main" id="{4699B565-BD85-D832-F800-FD4B50056983}"/>
                      </a:ext>
                    </a:extLst>
                  </p:cNvPr>
                  <p:cNvSpPr txBox="1"/>
                  <p:nvPr/>
                </p:nvSpPr>
                <p:spPr>
                  <a:xfrm>
                    <a:off x="9228221" y="2192734"/>
                    <a:ext cx="3929385"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Constant completion rate </a:t>
                    </a:r>
                    <a14:m>
                      <m:oMath xmlns:m="http://schemas.openxmlformats.org/officeDocument/2006/math">
                        <m:sSubSup>
                          <m:sSubSupPr>
                            <m:ctrlPr>
                              <a:rPr lang="en-US" sz="1200" b="0" i="1" smtClean="0">
                                <a:solidFill>
                                  <a:schemeClr val="dk1"/>
                                </a:solidFill>
                                <a:latin typeface="Cambria Math" panose="02040503050406030204" pitchFamily="18" charset="0"/>
                                <a:ea typeface="Cabin"/>
                                <a:cs typeface="Cabin"/>
                                <a:sym typeface="Cabin"/>
                              </a:rPr>
                            </m:ctrlPr>
                          </m:sSubSupPr>
                          <m:e>
                            <m:r>
                              <a:rPr lang="en-US" sz="1200" b="0" i="1" smtClean="0">
                                <a:solidFill>
                                  <a:schemeClr val="dk1"/>
                                </a:solidFill>
                                <a:latin typeface="Cambria Math" panose="02040503050406030204" pitchFamily="18" charset="0"/>
                                <a:ea typeface="Cabin"/>
                                <a:cs typeface="Cabin"/>
                                <a:sym typeface="Cabin"/>
                              </a:rPr>
                              <m:t>𝜇</m:t>
                            </m:r>
                          </m:e>
                          <m:sub>
                            <m:r>
                              <a:rPr lang="en-US" sz="1200" b="0" i="1" smtClean="0">
                                <a:solidFill>
                                  <a:schemeClr val="dk1"/>
                                </a:solidFill>
                                <a:latin typeface="Cambria Math" panose="02040503050406030204" pitchFamily="18" charset="0"/>
                                <a:ea typeface="Cabin"/>
                                <a:cs typeface="Cabin"/>
                                <a:sym typeface="Cabin"/>
                              </a:rPr>
                              <m:t>1</m:t>
                            </m:r>
                          </m:sub>
                          <m:sup>
                            <m:r>
                              <a:rPr lang="en-US" sz="1200" b="0" i="1" smtClean="0">
                                <a:solidFill>
                                  <a:schemeClr val="dk1"/>
                                </a:solidFill>
                                <a:latin typeface="Cambria Math" panose="02040503050406030204" pitchFamily="18" charset="0"/>
                                <a:ea typeface="Cabin"/>
                                <a:cs typeface="Cabin"/>
                                <a:sym typeface="Cabin"/>
                              </a:rPr>
                              <m:t>∗</m:t>
                            </m:r>
                          </m:sup>
                        </m:sSubSup>
                      </m:oMath>
                    </a14:m>
                    <a:endParaRPr sz="1200" dirty="0">
                      <a:solidFill>
                        <a:schemeClr val="dk1"/>
                      </a:solidFill>
                      <a:latin typeface="Cabin"/>
                      <a:ea typeface="Cabin"/>
                      <a:cs typeface="Cabin"/>
                      <a:sym typeface="Cabin"/>
                    </a:endParaRPr>
                  </a:p>
                </p:txBody>
              </p:sp>
            </mc:Choice>
            <mc:Fallback xmlns="">
              <p:sp>
                <p:nvSpPr>
                  <p:cNvPr id="22" name="Google Shape;945;p32">
                    <a:extLst>
                      <a:ext uri="{FF2B5EF4-FFF2-40B4-BE49-F238E27FC236}">
                        <a16:creationId xmlns:a16="http://schemas.microsoft.com/office/drawing/2014/main" id="{4699B565-BD85-D832-F800-FD4B50056983}"/>
                      </a:ext>
                    </a:extLst>
                  </p:cNvPr>
                  <p:cNvSpPr txBox="1">
                    <a:spLocks noRot="1" noChangeAspect="1" noMove="1" noResize="1" noEditPoints="1" noAdjustHandles="1" noChangeArrowheads="1" noChangeShapeType="1" noTextEdit="1"/>
                  </p:cNvSpPr>
                  <p:nvPr/>
                </p:nvSpPr>
                <p:spPr>
                  <a:xfrm>
                    <a:off x="9228221" y="2192734"/>
                    <a:ext cx="3929385" cy="641289"/>
                  </a:xfrm>
                  <a:prstGeom prst="rect">
                    <a:avLst/>
                  </a:prstGeom>
                  <a:blipFill>
                    <a:blip r:embed="rId7"/>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9" name="Google Shape;948;p32">
                  <a:extLst>
                    <a:ext uri="{FF2B5EF4-FFF2-40B4-BE49-F238E27FC236}">
                      <a16:creationId xmlns:a16="http://schemas.microsoft.com/office/drawing/2014/main" id="{B13A358F-FB69-6C69-A172-CDC250720E09}"/>
                    </a:ext>
                  </a:extLst>
                </p:cNvPr>
                <p:cNvSpPr txBox="1"/>
                <p:nvPr/>
              </p:nvSpPr>
              <p:spPr>
                <a:xfrm>
                  <a:off x="5269042" y="1742277"/>
                  <a:ext cx="1878364" cy="6412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19" name="Google Shape;948;p32">
                  <a:extLst>
                    <a:ext uri="{FF2B5EF4-FFF2-40B4-BE49-F238E27FC236}">
                      <a16:creationId xmlns:a16="http://schemas.microsoft.com/office/drawing/2014/main" id="{B13A358F-FB69-6C69-A172-CDC250720E09}"/>
                    </a:ext>
                  </a:extLst>
                </p:cNvPr>
                <p:cNvSpPr txBox="1">
                  <a:spLocks noRot="1" noChangeAspect="1" noMove="1" noResize="1" noEditPoints="1" noAdjustHandles="1" noChangeArrowheads="1" noChangeShapeType="1" noTextEdit="1"/>
                </p:cNvSpPr>
                <p:nvPr/>
              </p:nvSpPr>
              <p:spPr>
                <a:xfrm>
                  <a:off x="5269042" y="1742277"/>
                  <a:ext cx="1878364" cy="641289"/>
                </a:xfrm>
                <a:prstGeom prst="rect">
                  <a:avLst/>
                </a:prstGeom>
                <a:blipFill>
                  <a:blip r:embed="rId8"/>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97100" y="-203770"/>
                <a:ext cx="8087509"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Key Result 2: Bounding </a:t>
                </a:r>
                <a14:m>
                  <m:oMath xmlns:m="http://schemas.openxmlformats.org/officeDocument/2006/math">
                    <m:r>
                      <a:rPr lang="en-US" sz="2400" i="1">
                        <a:latin typeface="Cambria Math" panose="02040503050406030204" pitchFamily="18" charset="0"/>
                        <a:ea typeface="Cambria Math" panose="02040503050406030204" pitchFamily="18" charset="0"/>
                      </a:rPr>
                      <m:t>𝔼</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𝑇</m:t>
                    </m:r>
                    <m:r>
                      <a:rPr lang="en-US" sz="2400" i="1">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97100" y="-203770"/>
                <a:ext cx="8087509" cy="1325700"/>
              </a:xfrm>
              <a:prstGeom prst="rect">
                <a:avLst/>
              </a:prstGeom>
              <a:blipFill>
                <a:blip r:embed="rId9"/>
                <a:stretch>
                  <a:fillRect l="-1206"/>
                </a:stretch>
              </a:blipFill>
              <a:ln>
                <a:no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6ECDBF93-83D4-226F-5E24-3C537687FCAD}"/>
              </a:ext>
            </a:extLst>
          </p:cNvPr>
          <p:cNvGrpSpPr/>
          <p:nvPr/>
        </p:nvGrpSpPr>
        <p:grpSpPr>
          <a:xfrm>
            <a:off x="909510" y="2107859"/>
            <a:ext cx="3420154" cy="698094"/>
            <a:chOff x="1584708" y="1647541"/>
            <a:chExt cx="3420154" cy="698094"/>
          </a:xfrm>
        </p:grpSpPr>
        <p:cxnSp>
          <p:nvCxnSpPr>
            <p:cNvPr id="6" name="Straight Arrow Connector 5">
              <a:extLst>
                <a:ext uri="{FF2B5EF4-FFF2-40B4-BE49-F238E27FC236}">
                  <a16:creationId xmlns:a16="http://schemas.microsoft.com/office/drawing/2014/main" id="{5EB1FCE5-3772-F6C4-87EB-17191BB58D98}"/>
                </a:ext>
              </a:extLst>
            </p:cNvPr>
            <p:cNvCxnSpPr/>
            <p:nvPr/>
          </p:nvCxnSpPr>
          <p:spPr>
            <a:xfrm>
              <a:off x="1584708" y="164754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8" name="Google Shape;907;p32">
              <a:extLst>
                <a:ext uri="{FF2B5EF4-FFF2-40B4-BE49-F238E27FC236}">
                  <a16:creationId xmlns:a16="http://schemas.microsoft.com/office/drawing/2014/main" id="{E9AE5393-DF5E-8993-37C4-B1F4D65ABB2A}"/>
                </a:ext>
              </a:extLst>
            </p:cNvPr>
            <p:cNvSpPr txBox="1"/>
            <p:nvPr/>
          </p:nvSpPr>
          <p:spPr>
            <a:xfrm>
              <a:off x="1586098" y="1781636"/>
              <a:ext cx="3418764" cy="38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Step 1 (penalty from running multiple jobs)</a:t>
              </a:r>
              <a:endParaRPr dirty="0">
                <a:solidFill>
                  <a:schemeClr val="dk1"/>
                </a:solidFill>
                <a:latin typeface="Cabin"/>
                <a:ea typeface="Cabin"/>
                <a:cs typeface="Cabin"/>
                <a:sym typeface="Cabin"/>
              </a:endParaRPr>
            </a:p>
          </p:txBody>
        </p:sp>
      </p:grpSp>
      <p:grpSp>
        <p:nvGrpSpPr>
          <p:cNvPr id="11" name="Group 10">
            <a:extLst>
              <a:ext uri="{FF2B5EF4-FFF2-40B4-BE49-F238E27FC236}">
                <a16:creationId xmlns:a16="http://schemas.microsoft.com/office/drawing/2014/main" id="{0DCBC0FC-2457-DF59-8866-553E18C3888E}"/>
              </a:ext>
            </a:extLst>
          </p:cNvPr>
          <p:cNvGrpSpPr/>
          <p:nvPr/>
        </p:nvGrpSpPr>
        <p:grpSpPr>
          <a:xfrm>
            <a:off x="916137" y="3753648"/>
            <a:ext cx="2548794" cy="698094"/>
            <a:chOff x="1591335" y="3151661"/>
            <a:chExt cx="2548794" cy="698094"/>
          </a:xfrm>
        </p:grpSpPr>
        <p:cxnSp>
          <p:nvCxnSpPr>
            <p:cNvPr id="7" name="Straight Arrow Connector 6">
              <a:extLst>
                <a:ext uri="{FF2B5EF4-FFF2-40B4-BE49-F238E27FC236}">
                  <a16:creationId xmlns:a16="http://schemas.microsoft.com/office/drawing/2014/main" id="{335E5ADE-E412-BA0D-52C4-2C972449434C}"/>
                </a:ext>
              </a:extLst>
            </p:cNvPr>
            <p:cNvCxnSpPr/>
            <p:nvPr/>
          </p:nvCxnSpPr>
          <p:spPr>
            <a:xfrm>
              <a:off x="1591335" y="3151661"/>
              <a:ext cx="0" cy="698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9" name="Google Shape;907;p32">
              <a:extLst>
                <a:ext uri="{FF2B5EF4-FFF2-40B4-BE49-F238E27FC236}">
                  <a16:creationId xmlns:a16="http://schemas.microsoft.com/office/drawing/2014/main" id="{2DCD33C7-0FE6-1D0D-FB56-49AA34BEE3CA}"/>
                </a:ext>
              </a:extLst>
            </p:cNvPr>
            <p:cNvSpPr txBox="1"/>
            <p:nvPr/>
          </p:nvSpPr>
          <p:spPr>
            <a:xfrm>
              <a:off x="1630484" y="3266960"/>
              <a:ext cx="2509645" cy="32408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Step 2 (penalty from variance)</a:t>
              </a:r>
              <a:endParaRPr dirty="0">
                <a:solidFill>
                  <a:schemeClr val="dk1"/>
                </a:solidFill>
                <a:latin typeface="Cabin"/>
                <a:ea typeface="Cabin"/>
                <a:cs typeface="Cabin"/>
                <a:sym typeface="Cabin"/>
              </a:endParaRPr>
            </a:p>
          </p:txBody>
        </p:sp>
      </p:grpSp>
      <p:grpSp>
        <p:nvGrpSpPr>
          <p:cNvPr id="5" name="Group 4">
            <a:extLst>
              <a:ext uri="{FF2B5EF4-FFF2-40B4-BE49-F238E27FC236}">
                <a16:creationId xmlns:a16="http://schemas.microsoft.com/office/drawing/2014/main" id="{CF364C37-F678-7897-1514-19C52FB519AF}"/>
              </a:ext>
            </a:extLst>
          </p:cNvPr>
          <p:cNvGrpSpPr/>
          <p:nvPr/>
        </p:nvGrpSpPr>
        <p:grpSpPr>
          <a:xfrm>
            <a:off x="3143022" y="1176683"/>
            <a:ext cx="4215895" cy="1336339"/>
            <a:chOff x="3070068" y="716365"/>
            <a:chExt cx="4215895" cy="1336339"/>
          </a:xfrm>
        </p:grpSpPr>
        <p:grpSp>
          <p:nvGrpSpPr>
            <p:cNvPr id="892" name="Google Shape;892;p32"/>
            <p:cNvGrpSpPr/>
            <p:nvPr/>
          </p:nvGrpSpPr>
          <p:grpSpPr>
            <a:xfrm>
              <a:off x="3070068" y="971941"/>
              <a:ext cx="4215895" cy="1080763"/>
              <a:chOff x="7517106" y="1056278"/>
              <a:chExt cx="5609597" cy="1438046"/>
            </a:xfrm>
          </p:grpSpPr>
          <p:grpSp>
            <p:nvGrpSpPr>
              <p:cNvPr id="893" name="Google Shape;893;p32"/>
              <p:cNvGrpSpPr/>
              <p:nvPr/>
            </p:nvGrpSpPr>
            <p:grpSpPr>
              <a:xfrm>
                <a:off x="8519253" y="1056278"/>
                <a:ext cx="1930032" cy="774495"/>
                <a:chOff x="9297725" y="1221264"/>
                <a:chExt cx="1400400" cy="164646"/>
              </a:xfrm>
            </p:grpSpPr>
            <p:cxnSp>
              <p:nvCxnSpPr>
                <p:cNvPr id="894" name="Google Shape;894;p32"/>
                <p:cNvCxnSpPr/>
                <p:nvPr/>
              </p:nvCxnSpPr>
              <p:spPr>
                <a:xfrm>
                  <a:off x="9298925" y="1221264"/>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221264"/>
                  <a:ext cx="0" cy="164646"/>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p:nvPr/>
              </p:nvCxnSpPr>
              <p:spPr>
                <a:xfrm rot="10800000">
                  <a:off x="9297725" y="1385910"/>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32"/>
                  <p:cNvSpPr txBox="1"/>
                  <p:nvPr/>
                </p:nvSpPr>
                <p:spPr>
                  <a:xfrm>
                    <a:off x="10438070" y="1961985"/>
                    <a:ext cx="268863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900" name="Google Shape;900;p32"/>
                  <p:cNvSpPr txBox="1">
                    <a:spLocks noRot="1" noChangeAspect="1" noMove="1" noResize="1" noEditPoints="1" noAdjustHandles="1" noChangeArrowheads="1" noChangeShapeType="1" noTextEdit="1"/>
                  </p:cNvSpPr>
                  <p:nvPr/>
                </p:nvSpPr>
                <p:spPr>
                  <a:xfrm>
                    <a:off x="10438070" y="1961985"/>
                    <a:ext cx="2688633" cy="532339"/>
                  </a:xfrm>
                  <a:prstGeom prst="rect">
                    <a:avLst/>
                  </a:prstGeom>
                  <a:blipFill>
                    <a:blip r:embed="rId10"/>
                    <a:stretch>
                      <a:fillRect l="-906" b="-4615"/>
                    </a:stretch>
                  </a:blipFill>
                  <a:ln>
                    <a:noFill/>
                  </a:ln>
                </p:spPr>
                <p:txBody>
                  <a:bodyPr/>
                  <a:lstStyle/>
                  <a:p>
                    <a:r>
                      <a:rPr lang="en-US">
                        <a:noFill/>
                      </a:rPr>
                      <a:t> </a:t>
                    </a:r>
                  </a:p>
                </p:txBody>
              </p:sp>
            </mc:Fallback>
          </mc:AlternateContent>
          <p:cxnSp>
            <p:nvCxnSpPr>
              <p:cNvPr id="901" name="Google Shape;901;p32"/>
              <p:cNvCxnSpPr/>
              <p:nvPr/>
            </p:nvCxnSpPr>
            <p:spPr>
              <a:xfrm>
                <a:off x="7728150" y="1483350"/>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7517106" y="1060170"/>
                    <a:ext cx="1423817" cy="49138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a:solidFill>
                          <a:schemeClr val="dk1"/>
                        </a:solidFill>
                        <a:latin typeface="Cabin"/>
                        <a:ea typeface="Cabin"/>
                        <a:cs typeface="Cabin"/>
                        <a:sym typeface="Cabin"/>
                      </a:rPr>
                      <a:t> jobs/sec</a:t>
                    </a:r>
                    <a:endParaRPr sz="120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7517106" y="1060170"/>
                    <a:ext cx="1423817" cy="491387"/>
                  </a:xfrm>
                  <a:prstGeom prst="rect">
                    <a:avLst/>
                  </a:prstGeom>
                  <a:blipFill>
                    <a:blip r:embed="rId11"/>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12">
              <a:alphaModFix/>
            </a:blip>
            <a:stretch>
              <a:fillRect/>
            </a:stretch>
          </p:blipFill>
          <p:spPr>
            <a:xfrm>
              <a:off x="5352457" y="716365"/>
              <a:ext cx="1046700" cy="1046700"/>
            </a:xfrm>
            <a:prstGeom prst="rect">
              <a:avLst/>
            </a:prstGeom>
            <a:noFill/>
            <a:ln>
              <a:noFill/>
            </a:ln>
          </p:spPr>
        </p:pic>
      </p:grpSp>
      <mc:AlternateContent xmlns:mc="http://schemas.openxmlformats.org/markup-compatibility/2006" xmlns:a14="http://schemas.microsoft.com/office/drawing/2010/main">
        <mc:Choice Requires="a14">
          <p:sp>
            <p:nvSpPr>
              <p:cNvPr id="14" name="Google Shape;945;p32">
                <a:extLst>
                  <a:ext uri="{FF2B5EF4-FFF2-40B4-BE49-F238E27FC236}">
                    <a16:creationId xmlns:a16="http://schemas.microsoft.com/office/drawing/2014/main" id="{A21B47E9-A0B0-4827-1059-AB8712E91AFF}"/>
                  </a:ext>
                </a:extLst>
              </p:cNvPr>
              <p:cNvSpPr txBox="1"/>
              <p:nvPr/>
            </p:nvSpPr>
            <p:spPr>
              <a:xfrm>
                <a:off x="2282035" y="5198317"/>
                <a:ext cx="7617337" cy="1004155"/>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Step 1 + step 2:</a:t>
                </a:r>
              </a:p>
              <a:p>
                <a:pPr lvl="0"/>
                <a:r>
                  <a:rPr lang="en-US" sz="2000" dirty="0">
                    <a:solidFill>
                      <a:schemeClr val="dk1"/>
                    </a:solidFill>
                    <a:latin typeface="Cabin"/>
                    <a:ea typeface="Cabin"/>
                    <a:cs typeface="Cabin"/>
                    <a:sym typeface="Cabin"/>
                  </a:rPr>
                  <a:t>M/M/1 + MSR-1 variation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i="1">
                                <a:solidFill>
                                  <a:schemeClr val="dk1"/>
                                </a:solidFill>
                                <a:latin typeface="Cambria Math" panose="02040503050406030204" pitchFamily="18" charset="0"/>
                                <a:ea typeface="Cabin"/>
                                <a:cs typeface="Cabin"/>
                                <a:sym typeface="Cabin"/>
                              </a:rPr>
                            </m:ctrlPr>
                          </m:sSubPr>
                          <m:e>
                            <m:r>
                              <a:rPr lang="en-US" sz="2000" i="1">
                                <a:solidFill>
                                  <a:schemeClr val="dk1"/>
                                </a:solidFill>
                                <a:latin typeface="Cambria Math" panose="02040503050406030204" pitchFamily="18" charset="0"/>
                                <a:ea typeface="Cabin"/>
                                <a:cs typeface="Cabin"/>
                                <a:sym typeface="Cabin"/>
                              </a:rPr>
                              <m:t>𝑇</m:t>
                            </m:r>
                          </m:e>
                          <m:sub>
                            <m:r>
                              <a:rPr lang="en-US" sz="2000" i="1">
                                <a:solidFill>
                                  <a:schemeClr val="dk1"/>
                                </a:solidFill>
                                <a:latin typeface="Cambria Math" panose="02040503050406030204" pitchFamily="18" charset="0"/>
                                <a:ea typeface="Cabin"/>
                                <a:cs typeface="Cabin"/>
                                <a:sym typeface="Cabin"/>
                              </a:rPr>
                              <m:t>1</m:t>
                            </m:r>
                          </m:sub>
                        </m:sSub>
                      </m:e>
                    </m:d>
                    <m:r>
                      <a:rPr lang="en-US" sz="2000" i="1">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a:solidFill>
                              <a:schemeClr val="dk1"/>
                            </a:solidFill>
                            <a:latin typeface="Cambria Math" panose="02040503050406030204" pitchFamily="18" charset="0"/>
                            <a:sym typeface="Cabin"/>
                          </a:rPr>
                        </m:ctrlPr>
                      </m:fPr>
                      <m:num>
                        <m:func>
                          <m:funcPr>
                            <m:ctrlPr>
                              <a:rPr lang="en-US" sz="2000" i="1">
                                <a:solidFill>
                                  <a:schemeClr val="dk1"/>
                                </a:solidFill>
                                <a:latin typeface="Cambria Math" panose="02040503050406030204" pitchFamily="18" charset="0"/>
                                <a:sym typeface="Cabin"/>
                              </a:rPr>
                            </m:ctrlPr>
                          </m:funcPr>
                          <m:fName>
                            <m:limLow>
                              <m:limLowPr>
                                <m:ctrlPr>
                                  <a:rPr lang="en-US" sz="2000" i="1">
                                    <a:solidFill>
                                      <a:schemeClr val="dk1"/>
                                    </a:solidFill>
                                    <a:latin typeface="Cambria Math" panose="02040503050406030204" pitchFamily="18" charset="0"/>
                                    <a:sym typeface="Cabin"/>
                                  </a:rPr>
                                </m:ctrlPr>
                              </m:limLowPr>
                              <m:e>
                                <m:r>
                                  <m:rPr>
                                    <m:sty m:val="p"/>
                                  </m:rPr>
                                  <a:rPr lang="en-US" sz="2000">
                                    <a:solidFill>
                                      <a:schemeClr val="dk1"/>
                                    </a:solidFill>
                                    <a:latin typeface="Cambria Math" panose="02040503050406030204" pitchFamily="18" charset="0"/>
                                    <a:sym typeface="Cabin"/>
                                  </a:rPr>
                                  <m:t>max</m:t>
                                </m:r>
                              </m:e>
                              <m:lim>
                                <m:r>
                                  <a:rPr lang="en-US" sz="2000" i="1">
                                    <a:solidFill>
                                      <a:schemeClr val="dk1"/>
                                    </a:solidFill>
                                    <a:latin typeface="Cambria Math" panose="02040503050406030204" pitchFamily="18" charset="0"/>
                                    <a:sym typeface="Cabin"/>
                                  </a:rPr>
                                  <m:t>𝑖</m:t>
                                </m:r>
                              </m:lim>
                            </m:limLow>
                          </m:fName>
                          <m:e>
                            <m:sSub>
                              <m:sSubPr>
                                <m:ctrlPr>
                                  <a:rPr lang="en-US" sz="2000" i="1">
                                    <a:solidFill>
                                      <a:schemeClr val="dk1"/>
                                    </a:solidFill>
                                    <a:latin typeface="Cambria Math" panose="02040503050406030204" pitchFamily="18" charset="0"/>
                                    <a:sym typeface="Cabin"/>
                                  </a:rPr>
                                </m:ctrlPr>
                              </m:sSubPr>
                              <m:e>
                                <m:r>
                                  <a:rPr lang="en-US" sz="2000" i="1">
                                    <a:solidFill>
                                      <a:schemeClr val="dk1"/>
                                    </a:solidFill>
                                    <a:latin typeface="Cambria Math" panose="02040503050406030204" pitchFamily="18" charset="0"/>
                                    <a:sym typeface="Cabin"/>
                                  </a:rPr>
                                  <m:t>𝐶</m:t>
                                </m:r>
                              </m:e>
                              <m:sub>
                                <m:r>
                                  <a:rPr lang="en-US" sz="2000" i="1">
                                    <a:solidFill>
                                      <a:schemeClr val="dk1"/>
                                    </a:solidFill>
                                    <a:latin typeface="Cambria Math" panose="02040503050406030204" pitchFamily="18" charset="0"/>
                                    <a:sym typeface="Cabin"/>
                                  </a:rPr>
                                  <m:t>𝑖</m:t>
                                </m:r>
                              </m:sub>
                            </m:sSub>
                          </m:e>
                        </m:func>
                      </m:num>
                      <m:den>
                        <m:r>
                          <a:rPr lang="en-US" sz="2000" i="1">
                            <a:solidFill>
                              <a:schemeClr val="dk1"/>
                            </a:solidFill>
                            <a:latin typeface="Cambria Math" panose="02040503050406030204" pitchFamily="18" charset="0"/>
                            <a:sym typeface="Cabin"/>
                          </a:rPr>
                          <m:t>𝜆</m:t>
                        </m:r>
                      </m:den>
                    </m:f>
                  </m:oMath>
                </a14:m>
                <a:endParaRPr lang="en-US" sz="2000" dirty="0">
                  <a:solidFill>
                    <a:schemeClr val="dk1"/>
                  </a:solidFill>
                  <a:latin typeface="Cabin"/>
                  <a:sym typeface="Cabin"/>
                </a:endParaRPr>
              </a:p>
            </p:txBody>
          </p:sp>
        </mc:Choice>
        <mc:Fallback xmlns="">
          <p:sp>
            <p:nvSpPr>
              <p:cNvPr id="14" name="Google Shape;945;p32">
                <a:extLst>
                  <a:ext uri="{FF2B5EF4-FFF2-40B4-BE49-F238E27FC236}">
                    <a16:creationId xmlns:a16="http://schemas.microsoft.com/office/drawing/2014/main" id="{A21B47E9-A0B0-4827-1059-AB8712E91AFF}"/>
                  </a:ext>
                </a:extLst>
              </p:cNvPr>
              <p:cNvSpPr txBox="1">
                <a:spLocks noRot="1" noChangeAspect="1" noMove="1" noResize="1" noEditPoints="1" noAdjustHandles="1" noChangeArrowheads="1" noChangeShapeType="1" noTextEdit="1"/>
              </p:cNvSpPr>
              <p:nvPr/>
            </p:nvSpPr>
            <p:spPr>
              <a:xfrm>
                <a:off x="2282035" y="5198317"/>
                <a:ext cx="7617337" cy="1004155"/>
              </a:xfrm>
              <a:prstGeom prst="rect">
                <a:avLst/>
              </a:prstGeom>
              <a:blipFill>
                <a:blip r:embed="rId13"/>
                <a:stretch>
                  <a:fillRect l="-800"/>
                </a:stretch>
              </a:blipFill>
              <a:ln>
                <a:noFill/>
              </a:ln>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AF8370A0-2789-2A92-0BFC-282319B5425B}"/>
              </a:ext>
            </a:extLst>
          </p:cNvPr>
          <p:cNvGrpSpPr/>
          <p:nvPr/>
        </p:nvGrpSpPr>
        <p:grpSpPr>
          <a:xfrm>
            <a:off x="4386271" y="1535341"/>
            <a:ext cx="842226" cy="368654"/>
            <a:chOff x="4386271" y="1213366"/>
            <a:chExt cx="842226" cy="368654"/>
          </a:xfrm>
        </p:grpSpPr>
        <p:sp>
          <p:nvSpPr>
            <p:cNvPr id="13" name="Google Shape;916;p32">
              <a:extLst>
                <a:ext uri="{FF2B5EF4-FFF2-40B4-BE49-F238E27FC236}">
                  <a16:creationId xmlns:a16="http://schemas.microsoft.com/office/drawing/2014/main" id="{EAEFBC67-1827-1794-35C6-AAC4F747C975}"/>
                </a:ext>
              </a:extLst>
            </p:cNvPr>
            <p:cNvSpPr/>
            <p:nvPr/>
          </p:nvSpPr>
          <p:spPr>
            <a:xfrm>
              <a:off x="4862737" y="1213366"/>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916;p32">
              <a:extLst>
                <a:ext uri="{FF2B5EF4-FFF2-40B4-BE49-F238E27FC236}">
                  <a16:creationId xmlns:a16="http://schemas.microsoft.com/office/drawing/2014/main" id="{C101A7DA-41C7-56F9-AACB-D22CBE4891DF}"/>
                </a:ext>
              </a:extLst>
            </p:cNvPr>
            <p:cNvSpPr/>
            <p:nvPr/>
          </p:nvSpPr>
          <p:spPr>
            <a:xfrm>
              <a:off x="4386271" y="1216260"/>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4" name="Group 43">
            <a:extLst>
              <a:ext uri="{FF2B5EF4-FFF2-40B4-BE49-F238E27FC236}">
                <a16:creationId xmlns:a16="http://schemas.microsoft.com/office/drawing/2014/main" id="{27C0F024-C307-A8DC-0F1A-4759046CB2D7}"/>
              </a:ext>
            </a:extLst>
          </p:cNvPr>
          <p:cNvGrpSpPr/>
          <p:nvPr/>
        </p:nvGrpSpPr>
        <p:grpSpPr>
          <a:xfrm>
            <a:off x="8738914" y="2885662"/>
            <a:ext cx="2425450" cy="1251186"/>
            <a:chOff x="8738914" y="2396260"/>
            <a:chExt cx="2425450" cy="1251186"/>
          </a:xfrm>
        </p:grpSpPr>
        <p:grpSp>
          <p:nvGrpSpPr>
            <p:cNvPr id="32" name="Google Shape;956;p33">
              <a:extLst>
                <a:ext uri="{FF2B5EF4-FFF2-40B4-BE49-F238E27FC236}">
                  <a16:creationId xmlns:a16="http://schemas.microsoft.com/office/drawing/2014/main" id="{0CCF916E-A710-A405-FD86-9E92DE843B78}"/>
                </a:ext>
              </a:extLst>
            </p:cNvPr>
            <p:cNvGrpSpPr/>
            <p:nvPr/>
          </p:nvGrpSpPr>
          <p:grpSpPr>
            <a:xfrm>
              <a:off x="9162762" y="2396260"/>
              <a:ext cx="1577825" cy="1251186"/>
              <a:chOff x="719200" y="1467229"/>
              <a:chExt cx="1577825" cy="1251186"/>
            </a:xfrm>
          </p:grpSpPr>
          <p:grpSp>
            <p:nvGrpSpPr>
              <p:cNvPr id="33" name="Google Shape;957;p33">
                <a:extLst>
                  <a:ext uri="{FF2B5EF4-FFF2-40B4-BE49-F238E27FC236}">
                    <a16:creationId xmlns:a16="http://schemas.microsoft.com/office/drawing/2014/main" id="{9EAE8680-D349-8FA2-3987-C393784CD9B0}"/>
                  </a:ext>
                </a:extLst>
              </p:cNvPr>
              <p:cNvGrpSpPr/>
              <p:nvPr/>
            </p:nvGrpSpPr>
            <p:grpSpPr>
              <a:xfrm>
                <a:off x="719200" y="1887073"/>
                <a:ext cx="1577825" cy="404400"/>
                <a:chOff x="6468725" y="4128148"/>
                <a:chExt cx="1577825" cy="404400"/>
              </a:xfrm>
            </p:grpSpPr>
            <p:sp>
              <p:nvSpPr>
                <p:cNvPr id="38" name="Google Shape;958;p33">
                  <a:extLst>
                    <a:ext uri="{FF2B5EF4-FFF2-40B4-BE49-F238E27FC236}">
                      <a16:creationId xmlns:a16="http://schemas.microsoft.com/office/drawing/2014/main" id="{3BC51E32-E093-63CC-9B0A-433CB00534E5}"/>
                    </a:ext>
                  </a:extLst>
                </p:cNvPr>
                <p:cNvSpPr/>
                <p:nvPr/>
              </p:nvSpPr>
              <p:spPr>
                <a:xfrm>
                  <a:off x="6468725"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39" name="Google Shape;959;p33">
                  <a:extLst>
                    <a:ext uri="{FF2B5EF4-FFF2-40B4-BE49-F238E27FC236}">
                      <a16:creationId xmlns:a16="http://schemas.microsoft.com/office/drawing/2014/main" id="{1C428D3B-8882-4842-45D7-0427478628CF}"/>
                    </a:ext>
                  </a:extLst>
                </p:cNvPr>
                <p:cNvSpPr/>
                <p:nvPr/>
              </p:nvSpPr>
              <p:spPr>
                <a:xfrm>
                  <a:off x="7642150"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40" name="Google Shape;960;p33">
                  <a:extLst>
                    <a:ext uri="{FF2B5EF4-FFF2-40B4-BE49-F238E27FC236}">
                      <a16:creationId xmlns:a16="http://schemas.microsoft.com/office/drawing/2014/main" id="{E4F4C89D-3862-8C5C-1480-A079E942C4E5}"/>
                    </a:ext>
                  </a:extLst>
                </p:cNvPr>
                <p:cNvCxnSpPr>
                  <a:stCxn id="38" idx="7"/>
                  <a:endCxn id="39" idx="1"/>
                </p:cNvCxnSpPr>
                <p:nvPr/>
              </p:nvCxnSpPr>
              <p:spPr>
                <a:xfrm rot="-5400000" flipH="1">
                  <a:off x="7257302" y="3743971"/>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41" name="Google Shape;961;p33">
                  <a:extLst>
                    <a:ext uri="{FF2B5EF4-FFF2-40B4-BE49-F238E27FC236}">
                      <a16:creationId xmlns:a16="http://schemas.microsoft.com/office/drawing/2014/main" id="{1E2131B1-162F-3718-9C97-744601F80A09}"/>
                    </a:ext>
                  </a:extLst>
                </p:cNvPr>
                <p:cNvCxnSpPr>
                  <a:stCxn id="39" idx="3"/>
                  <a:endCxn id="38" idx="5"/>
                </p:cNvCxnSpPr>
                <p:nvPr/>
              </p:nvCxnSpPr>
              <p:spPr>
                <a:xfrm rot="5400000">
                  <a:off x="7257373" y="4029925"/>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grpSp>
          <p:pic>
            <p:nvPicPr>
              <p:cNvPr id="36" name="Google Shape;964;p33" title="[0,0,0,&quot;https://www.codecogs.com/eqnedit.php?latex=%5Calpha_%7B1%2C2%7D#0&quot;]">
                <a:extLst>
                  <a:ext uri="{FF2B5EF4-FFF2-40B4-BE49-F238E27FC236}">
                    <a16:creationId xmlns:a16="http://schemas.microsoft.com/office/drawing/2014/main" id="{41975609-54E4-C3EF-A7E6-112676F48294}"/>
                  </a:ext>
                </a:extLst>
              </p:cNvPr>
              <p:cNvPicPr preferRelativeResize="0"/>
              <p:nvPr/>
            </p:nvPicPr>
            <p:blipFill>
              <a:blip r:embed="rId14">
                <a:alphaModFix/>
              </a:blip>
              <a:stretch>
                <a:fillRect/>
              </a:stretch>
            </p:blipFill>
            <p:spPr>
              <a:xfrm>
                <a:off x="1357082" y="1467229"/>
                <a:ext cx="294362" cy="144475"/>
              </a:xfrm>
              <a:prstGeom prst="rect">
                <a:avLst/>
              </a:prstGeom>
              <a:noFill/>
              <a:ln>
                <a:noFill/>
              </a:ln>
            </p:spPr>
          </p:pic>
          <p:pic>
            <p:nvPicPr>
              <p:cNvPr id="37" name="Google Shape;965;p33" title="[0,0,0,&quot;https://www.codecogs.com/eqnedit.php?latex=%5Calpha_%7B2%2C1%7D#0&quot;]">
                <a:extLst>
                  <a:ext uri="{FF2B5EF4-FFF2-40B4-BE49-F238E27FC236}">
                    <a16:creationId xmlns:a16="http://schemas.microsoft.com/office/drawing/2014/main" id="{B305FB78-A849-36F6-529D-8A8BCCD4253C}"/>
                  </a:ext>
                </a:extLst>
              </p:cNvPr>
              <p:cNvPicPr preferRelativeResize="0"/>
              <p:nvPr/>
            </p:nvPicPr>
            <p:blipFill>
              <a:blip r:embed="rId15">
                <a:alphaModFix/>
              </a:blip>
              <a:stretch>
                <a:fillRect/>
              </a:stretch>
            </p:blipFill>
            <p:spPr>
              <a:xfrm>
                <a:off x="1344375" y="2573940"/>
                <a:ext cx="290300" cy="144475"/>
              </a:xfrm>
              <a:prstGeom prst="rect">
                <a:avLst/>
              </a:prstGeom>
              <a:noFill/>
              <a:ln>
                <a:noFill/>
              </a:ln>
            </p:spPr>
          </p:pic>
        </p:grpSp>
        <mc:AlternateContent xmlns:mc="http://schemas.openxmlformats.org/markup-compatibility/2006" xmlns:a14="http://schemas.microsoft.com/office/drawing/2010/main">
          <mc:Choice Requires="a14">
            <p:sp>
              <p:nvSpPr>
                <p:cNvPr id="42" name="Google Shape;900;p32">
                  <a:extLst>
                    <a:ext uri="{FF2B5EF4-FFF2-40B4-BE49-F238E27FC236}">
                      <a16:creationId xmlns:a16="http://schemas.microsoft.com/office/drawing/2014/main" id="{BEA836A9-8D2A-E331-2888-5F38D98B7ADF}"/>
                    </a:ext>
                  </a:extLst>
                </p:cNvPr>
                <p:cNvSpPr txBox="1"/>
                <p:nvPr/>
              </p:nvSpPr>
              <p:spPr>
                <a:xfrm>
                  <a:off x="8738914" y="2804463"/>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42" name="Google Shape;900;p32">
                  <a:extLst>
                    <a:ext uri="{FF2B5EF4-FFF2-40B4-BE49-F238E27FC236}">
                      <a16:creationId xmlns:a16="http://schemas.microsoft.com/office/drawing/2014/main" id="{BEA836A9-8D2A-E331-2888-5F38D98B7ADF}"/>
                    </a:ext>
                  </a:extLst>
                </p:cNvPr>
                <p:cNvSpPr txBox="1">
                  <a:spLocks noRot="1" noChangeAspect="1" noMove="1" noResize="1" noEditPoints="1" noAdjustHandles="1" noChangeArrowheads="1" noChangeShapeType="1" noTextEdit="1"/>
                </p:cNvSpPr>
                <p:nvPr/>
              </p:nvSpPr>
              <p:spPr>
                <a:xfrm>
                  <a:off x="8738914" y="2804463"/>
                  <a:ext cx="598232" cy="400079"/>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Google Shape;900;p32">
                  <a:extLst>
                    <a:ext uri="{FF2B5EF4-FFF2-40B4-BE49-F238E27FC236}">
                      <a16:creationId xmlns:a16="http://schemas.microsoft.com/office/drawing/2014/main" id="{70745B37-A3CA-1ACC-74B3-A7C8A7DC4931}"/>
                    </a:ext>
                  </a:extLst>
                </p:cNvPr>
                <p:cNvSpPr txBox="1"/>
                <p:nvPr/>
              </p:nvSpPr>
              <p:spPr>
                <a:xfrm>
                  <a:off x="10566132" y="281426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43" name="Google Shape;900;p32">
                  <a:extLst>
                    <a:ext uri="{FF2B5EF4-FFF2-40B4-BE49-F238E27FC236}">
                      <a16:creationId xmlns:a16="http://schemas.microsoft.com/office/drawing/2014/main" id="{70745B37-A3CA-1ACC-74B3-A7C8A7DC4931}"/>
                    </a:ext>
                  </a:extLst>
                </p:cNvPr>
                <p:cNvSpPr txBox="1">
                  <a:spLocks noRot="1" noChangeAspect="1" noMove="1" noResize="1" noEditPoints="1" noAdjustHandles="1" noChangeArrowheads="1" noChangeShapeType="1" noTextEdit="1"/>
                </p:cNvSpPr>
                <p:nvPr/>
              </p:nvSpPr>
              <p:spPr>
                <a:xfrm>
                  <a:off x="10566132" y="2814267"/>
                  <a:ext cx="598232" cy="400079"/>
                </a:xfrm>
                <a:prstGeom prst="rect">
                  <a:avLst/>
                </a:prstGeom>
                <a:blipFill>
                  <a:blip r:embed="rId17"/>
                  <a:stretch>
                    <a:fillRect/>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A87E5-D36D-8F2D-52EE-E1C70BF2AEBF}"/>
              </a:ext>
            </a:extLst>
          </p:cNvPr>
          <p:cNvSpPr>
            <a:spLocks noGrp="1"/>
          </p:cNvSpPr>
          <p:nvPr>
            <p:ph type="title"/>
          </p:nvPr>
        </p:nvSpPr>
        <p:spPr>
          <a:xfrm>
            <a:off x="1775790" y="2766218"/>
            <a:ext cx="8892210" cy="1325563"/>
          </a:xfrm>
        </p:spPr>
        <p:txBody>
          <a:bodyPr/>
          <a:lstStyle/>
          <a:p>
            <a:r>
              <a:rPr lang="en-US" dirty="0"/>
              <a:t>Key Idea 3: Preemption Behaviors</a:t>
            </a:r>
          </a:p>
        </p:txBody>
      </p:sp>
      <p:sp>
        <p:nvSpPr>
          <p:cNvPr id="4" name="Slide Number Placeholder 3">
            <a:extLst>
              <a:ext uri="{FF2B5EF4-FFF2-40B4-BE49-F238E27FC236}">
                <a16:creationId xmlns:a16="http://schemas.microsoft.com/office/drawing/2014/main" id="{B34A994E-A885-4D65-5698-CDC239BA2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08642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59">
          <a:extLst>
            <a:ext uri="{FF2B5EF4-FFF2-40B4-BE49-F238E27FC236}">
              <a16:creationId xmlns:a16="http://schemas.microsoft.com/office/drawing/2014/main" id="{EB451ABC-537D-99C2-73FF-345A73B471E0}"/>
            </a:ext>
          </a:extLst>
        </p:cNvPr>
        <p:cNvGrpSpPr/>
        <p:nvPr/>
      </p:nvGrpSpPr>
      <p:grpSpPr>
        <a:xfrm>
          <a:off x="0" y="0"/>
          <a:ext cx="0" cy="0"/>
          <a:chOff x="0" y="0"/>
          <a:chExt cx="0" cy="0"/>
        </a:xfrm>
      </p:grpSpPr>
      <p:sp>
        <p:nvSpPr>
          <p:cNvPr id="760" name="Google Shape;760;p29">
            <a:extLst>
              <a:ext uri="{FF2B5EF4-FFF2-40B4-BE49-F238E27FC236}">
                <a16:creationId xmlns:a16="http://schemas.microsoft.com/office/drawing/2014/main" id="{993C4AF6-187C-56C7-2653-6B47D8627872}"/>
              </a:ext>
            </a:extLst>
          </p:cNvPr>
          <p:cNvSpPr/>
          <p:nvPr/>
        </p:nvSpPr>
        <p:spPr>
          <a:xfrm>
            <a:off x="851546" y="2221159"/>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sp>
        <p:nvSpPr>
          <p:cNvPr id="761" name="Google Shape;761;p29">
            <a:extLst>
              <a:ext uri="{FF2B5EF4-FFF2-40B4-BE49-F238E27FC236}">
                <a16:creationId xmlns:a16="http://schemas.microsoft.com/office/drawing/2014/main" id="{0D1F0EFE-5F8D-5FA0-95EE-A12AB407F30F}"/>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grpSp>
        <p:nvGrpSpPr>
          <p:cNvPr id="762" name="Google Shape;762;p29">
            <a:extLst>
              <a:ext uri="{FF2B5EF4-FFF2-40B4-BE49-F238E27FC236}">
                <a16:creationId xmlns:a16="http://schemas.microsoft.com/office/drawing/2014/main" id="{71ED97F1-F4A1-3BBD-6E5B-CE9FA62F1CA2}"/>
              </a:ext>
            </a:extLst>
          </p:cNvPr>
          <p:cNvGrpSpPr/>
          <p:nvPr/>
        </p:nvGrpSpPr>
        <p:grpSpPr>
          <a:xfrm>
            <a:off x="558779" y="1187212"/>
            <a:ext cx="3837579" cy="3784966"/>
            <a:chOff x="6438870" y="1560703"/>
            <a:chExt cx="3837579" cy="3784966"/>
          </a:xfrm>
        </p:grpSpPr>
        <p:sp>
          <p:nvSpPr>
            <p:cNvPr id="763" name="Google Shape;763;p29">
              <a:extLst>
                <a:ext uri="{FF2B5EF4-FFF2-40B4-BE49-F238E27FC236}">
                  <a16:creationId xmlns:a16="http://schemas.microsoft.com/office/drawing/2014/main" id="{0C97F0EA-3C60-F38F-5821-93B7D879441E}"/>
                </a:ext>
              </a:extLst>
            </p:cNvPr>
            <p:cNvSpPr/>
            <p:nvPr/>
          </p:nvSpPr>
          <p:spPr>
            <a:xfrm>
              <a:off x="7829809" y="3675169"/>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64" name="Google Shape;764;p29">
              <a:extLst>
                <a:ext uri="{FF2B5EF4-FFF2-40B4-BE49-F238E27FC236}">
                  <a16:creationId xmlns:a16="http://schemas.microsoft.com/office/drawing/2014/main" id="{BD210ABC-61BD-E554-36AC-C6E0E870ACBF}"/>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65" name="Google Shape;765;p29">
              <a:extLst>
                <a:ext uri="{FF2B5EF4-FFF2-40B4-BE49-F238E27FC236}">
                  <a16:creationId xmlns:a16="http://schemas.microsoft.com/office/drawing/2014/main" id="{59606F58-5F77-4F33-C159-556B280B99F4}"/>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66" name="Google Shape;766;p29">
                  <a:extLst>
                    <a:ext uri="{FF2B5EF4-FFF2-40B4-BE49-F238E27FC236}">
                      <a16:creationId xmlns:a16="http://schemas.microsoft.com/office/drawing/2014/main" id="{5DC0C62C-E5F5-095F-099E-D70CAB8B41A3}"/>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766" name="Google Shape;766;p29">
                  <a:extLst>
                    <a:ext uri="{FF2B5EF4-FFF2-40B4-BE49-F238E27FC236}">
                      <a16:creationId xmlns:a16="http://schemas.microsoft.com/office/drawing/2014/main" id="{5DC0C62C-E5F5-095F-099E-D70CAB8B41A3}"/>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7" name="Google Shape;767;p29">
                  <a:extLst>
                    <a:ext uri="{FF2B5EF4-FFF2-40B4-BE49-F238E27FC236}">
                      <a16:creationId xmlns:a16="http://schemas.microsoft.com/office/drawing/2014/main" id="{F217F549-0C26-84BB-B5D0-FD18F661FCC7}"/>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767" name="Google Shape;767;p29">
                  <a:extLst>
                    <a:ext uri="{FF2B5EF4-FFF2-40B4-BE49-F238E27FC236}">
                      <a16:creationId xmlns:a16="http://schemas.microsoft.com/office/drawing/2014/main" id="{F217F549-0C26-84BB-B5D0-FD18F661FCC7}"/>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1980"/>
                  </a:stretch>
                </a:blipFill>
                <a:ln>
                  <a:noFill/>
                </a:ln>
              </p:spPr>
              <p:txBody>
                <a:bodyPr/>
                <a:lstStyle/>
                <a:p>
                  <a:r>
                    <a:rPr lang="en-US">
                      <a:noFill/>
                    </a:rPr>
                    <a:t> </a:t>
                  </a:r>
                </a:p>
              </p:txBody>
            </p:sp>
          </mc:Fallback>
        </mc:AlternateContent>
        <p:sp>
          <p:nvSpPr>
            <p:cNvPr id="768" name="Google Shape;768;p29">
              <a:extLst>
                <a:ext uri="{FF2B5EF4-FFF2-40B4-BE49-F238E27FC236}">
                  <a16:creationId xmlns:a16="http://schemas.microsoft.com/office/drawing/2014/main" id="{15E991FF-FDA6-10F1-83AB-F27030FD759A}"/>
                </a:ext>
              </a:extLst>
            </p:cNvPr>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69" name="Google Shape;769;p29">
            <a:extLst>
              <a:ext uri="{FF2B5EF4-FFF2-40B4-BE49-F238E27FC236}">
                <a16:creationId xmlns:a16="http://schemas.microsoft.com/office/drawing/2014/main" id="{0F965DD3-11B6-7B64-6089-293321F91D94}"/>
              </a:ext>
            </a:extLst>
          </p:cNvPr>
          <p:cNvSpPr/>
          <p:nvPr/>
        </p:nvSpPr>
        <p:spPr>
          <a:xfrm>
            <a:off x="2215621" y="4078262"/>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71" name="Google Shape;771;p29">
            <a:extLst>
              <a:ext uri="{FF2B5EF4-FFF2-40B4-BE49-F238E27FC236}">
                <a16:creationId xmlns:a16="http://schemas.microsoft.com/office/drawing/2014/main" id="{08C0FC9C-08EB-40E5-72E1-3BA0DC1A9676}"/>
              </a:ext>
            </a:extLst>
          </p:cNvPr>
          <p:cNvCxnSpPr>
            <a:stCxn id="763" idx="5"/>
            <a:endCxn id="768" idx="1"/>
          </p:cNvCxnSpPr>
          <p:nvPr/>
        </p:nvCxnSpPr>
        <p:spPr>
          <a:xfrm>
            <a:off x="2028330" y="3380291"/>
            <a:ext cx="955500" cy="943800"/>
          </a:xfrm>
          <a:prstGeom prst="straightConnector1">
            <a:avLst/>
          </a:prstGeom>
          <a:noFill/>
          <a:ln w="9525" cap="flat" cmpd="sng">
            <a:solidFill>
              <a:schemeClr val="dk2"/>
            </a:solidFill>
            <a:prstDash val="solid"/>
            <a:round/>
            <a:headEnd type="none" w="med" len="med"/>
            <a:tailEnd type="none" w="med" len="med"/>
          </a:ln>
        </p:spPr>
      </p:cxnSp>
      <p:grpSp>
        <p:nvGrpSpPr>
          <p:cNvPr id="14" name="Group 13">
            <a:extLst>
              <a:ext uri="{FF2B5EF4-FFF2-40B4-BE49-F238E27FC236}">
                <a16:creationId xmlns:a16="http://schemas.microsoft.com/office/drawing/2014/main" id="{7CF12774-EC8C-2088-46D2-C626DF88C37F}"/>
              </a:ext>
            </a:extLst>
          </p:cNvPr>
          <p:cNvGrpSpPr/>
          <p:nvPr/>
        </p:nvGrpSpPr>
        <p:grpSpPr>
          <a:xfrm>
            <a:off x="2525224" y="3598629"/>
            <a:ext cx="2336400" cy="503641"/>
            <a:chOff x="2525224" y="3598629"/>
            <a:chExt cx="2336400" cy="503641"/>
          </a:xfrm>
        </p:grpSpPr>
        <p:sp>
          <p:nvSpPr>
            <p:cNvPr id="772" name="Google Shape;772;p29">
              <a:extLst>
                <a:ext uri="{FF2B5EF4-FFF2-40B4-BE49-F238E27FC236}">
                  <a16:creationId xmlns:a16="http://schemas.microsoft.com/office/drawing/2014/main" id="{6E8BB54B-9FF3-7961-A8F7-DB7FBB287EC4}"/>
                </a:ext>
              </a:extLst>
            </p:cNvPr>
            <p:cNvSpPr/>
            <p:nvPr/>
          </p:nvSpPr>
          <p:spPr>
            <a:xfrm>
              <a:off x="2674496" y="4010170"/>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73" name="Google Shape;773;p29">
                  <a:extLst>
                    <a:ext uri="{FF2B5EF4-FFF2-40B4-BE49-F238E27FC236}">
                      <a16:creationId xmlns:a16="http://schemas.microsoft.com/office/drawing/2014/main" id="{2651FDD0-EB9E-1FE8-D918-CCD7896ED8E8}"/>
                    </a:ext>
                  </a:extLst>
                </p:cNvPr>
                <p:cNvSpPr txBox="1"/>
                <p:nvPr/>
              </p:nvSpPr>
              <p:spPr>
                <a:xfrm>
                  <a:off x="2525224" y="3598629"/>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a:solidFill>
                      <a:schemeClr val="dk1"/>
                    </a:solidFill>
                    <a:latin typeface="Cabin"/>
                    <a:ea typeface="Cabin"/>
                    <a:cs typeface="Cabin"/>
                    <a:sym typeface="Cabin"/>
                  </a:endParaRPr>
                </a:p>
              </p:txBody>
            </p:sp>
          </mc:Choice>
          <mc:Fallback xmlns="">
            <p:sp>
              <p:nvSpPr>
                <p:cNvPr id="773" name="Google Shape;773;p29">
                  <a:extLst>
                    <a:ext uri="{FF2B5EF4-FFF2-40B4-BE49-F238E27FC236}">
                      <a16:creationId xmlns:a16="http://schemas.microsoft.com/office/drawing/2014/main" id="{2651FDD0-EB9E-1FE8-D918-CCD7896ED8E8}"/>
                    </a:ext>
                  </a:extLst>
                </p:cNvPr>
                <p:cNvSpPr txBox="1">
                  <a:spLocks noRot="1" noChangeAspect="1" noMove="1" noResize="1" noEditPoints="1" noAdjustHandles="1" noChangeArrowheads="1" noChangeShapeType="1" noTextEdit="1"/>
                </p:cNvSpPr>
                <p:nvPr/>
              </p:nvSpPr>
              <p:spPr>
                <a:xfrm>
                  <a:off x="2525224" y="3598629"/>
                  <a:ext cx="2336400" cy="400200"/>
                </a:xfrm>
                <a:prstGeom prst="rect">
                  <a:avLst/>
                </a:prstGeom>
                <a:blipFill>
                  <a:blip r:embed="rId5"/>
                  <a:stretch>
                    <a:fillRect l="-781" b="-3030"/>
                  </a:stretch>
                </a:blipFill>
                <a:ln>
                  <a:noFill/>
                </a:ln>
              </p:spPr>
              <p:txBody>
                <a:bodyPr/>
                <a:lstStyle/>
                <a:p>
                  <a:r>
                    <a:rPr lang="en-US">
                      <a:noFill/>
                    </a:rPr>
                    <a:t> </a:t>
                  </a:r>
                </a:p>
              </p:txBody>
            </p:sp>
          </mc:Fallback>
        </mc:AlternateContent>
      </p:grpSp>
      <p:sp>
        <p:nvSpPr>
          <p:cNvPr id="774" name="Google Shape;774;p29">
            <a:extLst>
              <a:ext uri="{FF2B5EF4-FFF2-40B4-BE49-F238E27FC236}">
                <a16:creationId xmlns:a16="http://schemas.microsoft.com/office/drawing/2014/main" id="{DC325AA3-C091-FD6B-9457-BA9DDFD8B52E}"/>
              </a:ext>
            </a:extLst>
          </p:cNvPr>
          <p:cNvSpPr/>
          <p:nvPr/>
        </p:nvSpPr>
        <p:spPr>
          <a:xfrm>
            <a:off x="802810" y="431060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5" name="Google Shape;775;p29">
            <a:extLst>
              <a:ext uri="{FF2B5EF4-FFF2-40B4-BE49-F238E27FC236}">
                <a16:creationId xmlns:a16="http://schemas.microsoft.com/office/drawing/2014/main" id="{C13886AE-00D6-CCCE-AB9E-BB3EAF150F21}"/>
              </a:ext>
            </a:extLst>
          </p:cNvPr>
          <p:cNvSpPr/>
          <p:nvPr/>
        </p:nvSpPr>
        <p:spPr>
          <a:xfrm>
            <a:off x="1978654" y="431060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6" name="Google Shape;776;p29">
            <a:extLst>
              <a:ext uri="{FF2B5EF4-FFF2-40B4-BE49-F238E27FC236}">
                <a16:creationId xmlns:a16="http://schemas.microsoft.com/office/drawing/2014/main" id="{F9F83516-A8AA-9EB6-0D6C-13EA31599453}"/>
              </a:ext>
            </a:extLst>
          </p:cNvPr>
          <p:cNvSpPr/>
          <p:nvPr/>
        </p:nvSpPr>
        <p:spPr>
          <a:xfrm>
            <a:off x="802810" y="324336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7" name="Google Shape;777;p29">
            <a:extLst>
              <a:ext uri="{FF2B5EF4-FFF2-40B4-BE49-F238E27FC236}">
                <a16:creationId xmlns:a16="http://schemas.microsoft.com/office/drawing/2014/main" id="{DB0FB713-EAAE-E03F-566C-8A7C5868BF6F}"/>
              </a:ext>
            </a:extLst>
          </p:cNvPr>
          <p:cNvSpPr/>
          <p:nvPr/>
        </p:nvSpPr>
        <p:spPr>
          <a:xfrm>
            <a:off x="802810" y="219533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78" name="Google Shape;778;p29">
            <a:extLst>
              <a:ext uri="{FF2B5EF4-FFF2-40B4-BE49-F238E27FC236}">
                <a16:creationId xmlns:a16="http://schemas.microsoft.com/office/drawing/2014/main" id="{855FA5EF-F2A4-6CBB-F4AF-8D2FDEDD67B0}"/>
              </a:ext>
            </a:extLst>
          </p:cNvPr>
          <p:cNvSpPr txBox="1"/>
          <p:nvPr/>
        </p:nvSpPr>
        <p:spPr>
          <a:xfrm>
            <a:off x="1966024" y="3033205"/>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779" name="Google Shape;779;p29">
            <a:extLst>
              <a:ext uri="{FF2B5EF4-FFF2-40B4-BE49-F238E27FC236}">
                <a16:creationId xmlns:a16="http://schemas.microsoft.com/office/drawing/2014/main" id="{F11C8E23-3E7E-B911-DFCA-B9FB2A28726E}"/>
              </a:ext>
            </a:extLst>
          </p:cNvPr>
          <p:cNvSpPr txBox="1"/>
          <p:nvPr/>
        </p:nvSpPr>
        <p:spPr>
          <a:xfrm>
            <a:off x="2983830" y="4029228"/>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2" name="Google Shape;731;p28">
            <a:extLst>
              <a:ext uri="{FF2B5EF4-FFF2-40B4-BE49-F238E27FC236}">
                <a16:creationId xmlns:a16="http://schemas.microsoft.com/office/drawing/2014/main" id="{211890BE-8D66-AFF5-55BA-04023C94057A}"/>
              </a:ext>
            </a:extLst>
          </p:cNvPr>
          <p:cNvSpPr txBox="1">
            <a:spLocks noGrp="1"/>
          </p:cNvSpPr>
          <p:nvPr>
            <p:ph type="title"/>
          </p:nvPr>
        </p:nvSpPr>
        <p:spPr>
          <a:xfrm>
            <a:off x="232032" y="53707"/>
            <a:ext cx="11467596"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t>MSR Maximizes Stability Region (Preemptible Jobs)</a:t>
            </a:r>
            <a:endParaRPr sz="3200" dirty="0"/>
          </a:p>
        </p:txBody>
      </p:sp>
      <p:grpSp>
        <p:nvGrpSpPr>
          <p:cNvPr id="3" name="Google Shape;816;p30">
            <a:extLst>
              <a:ext uri="{FF2B5EF4-FFF2-40B4-BE49-F238E27FC236}">
                <a16:creationId xmlns:a16="http://schemas.microsoft.com/office/drawing/2014/main" id="{85BD2FF8-D2B3-0E86-ADD3-4FBB2E1469C3}"/>
              </a:ext>
            </a:extLst>
          </p:cNvPr>
          <p:cNvGrpSpPr/>
          <p:nvPr/>
        </p:nvGrpSpPr>
        <p:grpSpPr>
          <a:xfrm>
            <a:off x="5438111" y="2722381"/>
            <a:ext cx="5915689" cy="1184040"/>
            <a:chOff x="5219050" y="3365350"/>
            <a:chExt cx="5584025" cy="1327575"/>
          </a:xfrm>
        </p:grpSpPr>
        <p:sp>
          <p:nvSpPr>
            <p:cNvPr id="4" name="Google Shape;817;p30">
              <a:extLst>
                <a:ext uri="{FF2B5EF4-FFF2-40B4-BE49-F238E27FC236}">
                  <a16:creationId xmlns:a16="http://schemas.microsoft.com/office/drawing/2014/main" id="{8D1A8F72-36FB-8574-1715-D60F20629F14}"/>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preemptible jobs, if there exists a policy that can stabilize the system, some MSR policy can stabilize the system.</a:t>
              </a:r>
            </a:p>
          </p:txBody>
        </p:sp>
        <p:sp>
          <p:nvSpPr>
            <p:cNvPr id="5" name="Google Shape;818;p30">
              <a:extLst>
                <a:ext uri="{FF2B5EF4-FFF2-40B4-BE49-F238E27FC236}">
                  <a16:creationId xmlns:a16="http://schemas.microsoft.com/office/drawing/2014/main" id="{083EFEC0-2D30-9BBC-47B9-E068DB7EF2E3}"/>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2 (Preemptive)</a:t>
              </a:r>
              <a:endParaRPr i="1">
                <a:solidFill>
                  <a:schemeClr val="lt1"/>
                </a:solidFill>
                <a:latin typeface="Cabin"/>
                <a:ea typeface="Cabin"/>
                <a:cs typeface="Cabin"/>
                <a:sym typeface="Cabin"/>
              </a:endParaRPr>
            </a:p>
          </p:txBody>
        </p:sp>
      </p:grpSp>
      <p:sp>
        <p:nvSpPr>
          <p:cNvPr id="7" name="Oval Callout 6">
            <a:extLst>
              <a:ext uri="{FF2B5EF4-FFF2-40B4-BE49-F238E27FC236}">
                <a16:creationId xmlns:a16="http://schemas.microsoft.com/office/drawing/2014/main" id="{997D70EE-8D05-A7AF-C157-9E3766FF758F}"/>
              </a:ext>
            </a:extLst>
          </p:cNvPr>
          <p:cNvSpPr/>
          <p:nvPr/>
        </p:nvSpPr>
        <p:spPr>
          <a:xfrm>
            <a:off x="660255" y="5044970"/>
            <a:ext cx="3490920" cy="952373"/>
          </a:xfrm>
          <a:prstGeom prst="wedgeEllipseCallout">
            <a:avLst>
              <a:gd name="adj1" fmla="val -27892"/>
              <a:gd name="adj2" fmla="val -105185"/>
            </a:avLst>
          </a:prstGeom>
          <a:solidFill>
            <a:schemeClr val="tx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Convex hull [</a:t>
            </a:r>
            <a:r>
              <a:rPr lang="en-US" dirty="0" err="1">
                <a:solidFill>
                  <a:schemeClr val="tx1"/>
                </a:solidFill>
              </a:rPr>
              <a:t>Maguluri</a:t>
            </a:r>
            <a:r>
              <a:rPr lang="en-US" dirty="0">
                <a:solidFill>
                  <a:schemeClr val="tx1"/>
                </a:solidFill>
              </a:rPr>
              <a:t> 2013] of all feasible schedules</a:t>
            </a:r>
          </a:p>
        </p:txBody>
      </p:sp>
      <mc:AlternateContent xmlns:mc="http://schemas.openxmlformats.org/markup-compatibility/2006" xmlns:a14="http://schemas.microsoft.com/office/drawing/2010/main">
        <mc:Choice Requires="a14">
          <p:sp>
            <p:nvSpPr>
              <p:cNvPr id="8" name="Google Shape;773;p29">
                <a:extLst>
                  <a:ext uri="{FF2B5EF4-FFF2-40B4-BE49-F238E27FC236}">
                    <a16:creationId xmlns:a16="http://schemas.microsoft.com/office/drawing/2014/main" id="{8DC45C05-AB59-7097-3953-FDF17D5D7B5D}"/>
                  </a:ext>
                </a:extLst>
              </p:cNvPr>
              <p:cNvSpPr txBox="1"/>
              <p:nvPr/>
            </p:nvSpPr>
            <p:spPr>
              <a:xfrm>
                <a:off x="1137163" y="3799986"/>
                <a:ext cx="121425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lang="en-US">
                  <a:solidFill>
                    <a:schemeClr val="dk1"/>
                  </a:solidFill>
                  <a:latin typeface="Cabin"/>
                  <a:ea typeface="Cabin"/>
                  <a:cs typeface="Cabin"/>
                  <a:sym typeface="Cabin"/>
                </a:endParaRPr>
              </a:p>
            </p:txBody>
          </p:sp>
        </mc:Choice>
        <mc:Fallback xmlns="">
          <p:sp>
            <p:nvSpPr>
              <p:cNvPr id="8" name="Google Shape;773;p29">
                <a:extLst>
                  <a:ext uri="{FF2B5EF4-FFF2-40B4-BE49-F238E27FC236}">
                    <a16:creationId xmlns:a16="http://schemas.microsoft.com/office/drawing/2014/main" id="{8DC45C05-AB59-7097-3953-FDF17D5D7B5D}"/>
                  </a:ext>
                </a:extLst>
              </p:cNvPr>
              <p:cNvSpPr txBox="1">
                <a:spLocks noRot="1" noChangeAspect="1" noMove="1" noResize="1" noEditPoints="1" noAdjustHandles="1" noChangeArrowheads="1" noChangeShapeType="1" noTextEdit="1"/>
              </p:cNvSpPr>
              <p:nvPr/>
            </p:nvSpPr>
            <p:spPr>
              <a:xfrm>
                <a:off x="1137163" y="3799986"/>
                <a:ext cx="1214250" cy="400200"/>
              </a:xfrm>
              <a:prstGeom prst="rect">
                <a:avLst/>
              </a:prstGeom>
              <a:blipFill>
                <a:blip r:embed="rId7"/>
                <a:stretch>
                  <a:fillRect/>
                </a:stretch>
              </a:blipFill>
              <a:ln>
                <a:noFill/>
              </a:ln>
            </p:spPr>
            <p:txBody>
              <a:bodyPr/>
              <a:lstStyle/>
              <a:p>
                <a:r>
                  <a:rPr lang="en-US">
                    <a:noFill/>
                  </a:rPr>
                  <a:t> </a:t>
                </a:r>
              </a:p>
            </p:txBody>
          </p:sp>
        </mc:Fallback>
      </mc:AlternateContent>
      <p:grpSp>
        <p:nvGrpSpPr>
          <p:cNvPr id="9" name="Google Shape;780;p29">
            <a:extLst>
              <a:ext uri="{FF2B5EF4-FFF2-40B4-BE49-F238E27FC236}">
                <a16:creationId xmlns:a16="http://schemas.microsoft.com/office/drawing/2014/main" id="{50EEE695-6B3F-D9FA-326F-C363B0100CD4}"/>
              </a:ext>
            </a:extLst>
          </p:cNvPr>
          <p:cNvGrpSpPr/>
          <p:nvPr/>
        </p:nvGrpSpPr>
        <p:grpSpPr>
          <a:xfrm>
            <a:off x="5438111" y="1678310"/>
            <a:ext cx="4147764" cy="700592"/>
            <a:chOff x="5219050" y="3365350"/>
            <a:chExt cx="5584025" cy="1327575"/>
          </a:xfrm>
        </p:grpSpPr>
        <mc:AlternateContent xmlns:mc="http://schemas.openxmlformats.org/markup-compatibility/2006" xmlns:a14="http://schemas.microsoft.com/office/drawing/2010/main">
          <mc:Choice Requires="a14">
            <p:sp>
              <p:nvSpPr>
                <p:cNvPr id="10" name="Google Shape;781;p29">
                  <a:extLst>
                    <a:ext uri="{FF2B5EF4-FFF2-40B4-BE49-F238E27FC236}">
                      <a16:creationId xmlns:a16="http://schemas.microsoft.com/office/drawing/2014/main" id="{C394885F-15DB-A965-7B10-7048A6B0A11A}"/>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100">
                    <a:latin typeface="Cabin"/>
                    <a:ea typeface="Cabin"/>
                    <a:cs typeface="Cabin"/>
                    <a:sym typeface="Cabin"/>
                  </a:endParaRPr>
                </a:p>
                <a:p>
                  <a:pPr marL="0" lvl="0" indent="0" algn="l" rtl="0">
                    <a:spcBef>
                      <a:spcPts val="0"/>
                    </a:spcBef>
                    <a:spcAft>
                      <a:spcPts val="0"/>
                    </a:spcAft>
                    <a:buNone/>
                  </a:pPr>
                  <a:r>
                    <a:rPr lang="en-US" sz="1600">
                      <a:latin typeface="Cabin"/>
                      <a:ea typeface="Cabin"/>
                      <a:cs typeface="Cabin"/>
                      <a:sym typeface="Cabin"/>
                    </a:rPr>
                    <a:t>The system is stable when </a:t>
                  </a:r>
                  <a14:m>
                    <m:oMath xmlns:m="http://schemas.openxmlformats.org/officeDocument/2006/math">
                      <m:sSup>
                        <m:sSupPr>
                          <m:ctrlPr>
                            <a:rPr lang="en-US" sz="1600" b="0" i="1" dirty="0" smtClean="0">
                              <a:latin typeface="Cambria Math" panose="02040503050406030204" pitchFamily="18" charset="0"/>
                              <a:ea typeface="Cabin"/>
                              <a:cs typeface="Cabin"/>
                              <a:sym typeface="Cabin"/>
                            </a:rPr>
                          </m:ctrlPr>
                        </m:sSupPr>
                        <m:e>
                          <m:r>
                            <a:rPr lang="en-US" sz="1600" b="1" i="1" dirty="0" smtClean="0">
                              <a:latin typeface="Cambria Math" panose="02040503050406030204" pitchFamily="18" charset="0"/>
                              <a:ea typeface="Cabin"/>
                              <a:cs typeface="Cabin"/>
                              <a:sym typeface="Cabin"/>
                            </a:rPr>
                            <m:t>𝝁</m:t>
                          </m:r>
                        </m:e>
                        <m:sup>
                          <m:r>
                            <a:rPr lang="en-US" sz="1600" b="0" i="1" dirty="0" smtClean="0">
                              <a:latin typeface="Cambria Math" panose="02040503050406030204" pitchFamily="18" charset="0"/>
                              <a:ea typeface="Cabin"/>
                              <a:cs typeface="Cabin"/>
                              <a:sym typeface="Cabin"/>
                            </a:rPr>
                            <m:t>∗</m:t>
                          </m:r>
                        </m:sup>
                      </m:sSup>
                      <m:r>
                        <a:rPr lang="en-US" sz="1600" b="0" i="1" dirty="0" smtClean="0">
                          <a:latin typeface="Cambria Math" panose="02040503050406030204" pitchFamily="18" charset="0"/>
                          <a:ea typeface="Cabin"/>
                          <a:cs typeface="Cabin"/>
                          <a:sym typeface="Cabin"/>
                        </a:rPr>
                        <m:t>&gt;</m:t>
                      </m:r>
                      <m:r>
                        <a:rPr lang="en-US" sz="1600" b="1" i="1" dirty="0" smtClean="0">
                          <a:latin typeface="Cambria Math" panose="02040503050406030204" pitchFamily="18" charset="0"/>
                          <a:ea typeface="Cabin"/>
                          <a:cs typeface="Cabin"/>
                          <a:sym typeface="Cabin"/>
                        </a:rPr>
                        <m:t>𝝀</m:t>
                      </m:r>
                    </m:oMath>
                  </a14:m>
                  <a:r>
                    <a:rPr lang="en-US" sz="1600">
                      <a:latin typeface="Cabin"/>
                      <a:ea typeface="Cabin"/>
                      <a:cs typeface="Cabin"/>
                      <a:sym typeface="Cabin"/>
                    </a:rPr>
                    <a:t>.</a:t>
                  </a:r>
                  <a:endParaRPr sz="1600">
                    <a:latin typeface="Cabin"/>
                    <a:ea typeface="Cabin"/>
                    <a:cs typeface="Cabin"/>
                    <a:sym typeface="Cabin"/>
                  </a:endParaRPr>
                </a:p>
              </p:txBody>
            </p:sp>
          </mc:Choice>
          <mc:Fallback xmlns="">
            <p:sp>
              <p:nvSpPr>
                <p:cNvPr id="10" name="Google Shape;781;p29">
                  <a:extLst>
                    <a:ext uri="{FF2B5EF4-FFF2-40B4-BE49-F238E27FC236}">
                      <a16:creationId xmlns:a16="http://schemas.microsoft.com/office/drawing/2014/main" id="{C394885F-15DB-A965-7B10-7048A6B0A11A}"/>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8"/>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1" name="Google Shape;782;p29">
              <a:extLst>
                <a:ext uri="{FF2B5EF4-FFF2-40B4-BE49-F238E27FC236}">
                  <a16:creationId xmlns:a16="http://schemas.microsoft.com/office/drawing/2014/main" id="{F430E7F3-BCBB-6766-B0F9-A195D556234A}"/>
                </a:ext>
              </a:extLst>
            </p:cNvPr>
            <p:cNvSpPr/>
            <p:nvPr/>
          </p:nvSpPr>
          <p:spPr>
            <a:xfrm>
              <a:off x="5219050" y="3365350"/>
              <a:ext cx="5583900" cy="43084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a:solidFill>
                    <a:schemeClr val="lt1"/>
                  </a:solidFill>
                  <a:latin typeface="Cabin"/>
                  <a:ea typeface="Cabin"/>
                  <a:cs typeface="Cabin"/>
                  <a:sym typeface="Cabin"/>
                </a:rPr>
                <a:t>Theorem 1 (Stability conditions)</a:t>
              </a:r>
              <a:endParaRPr i="1">
                <a:solidFill>
                  <a:schemeClr val="lt1"/>
                </a:solidFill>
                <a:latin typeface="Cabin"/>
                <a:ea typeface="Cabin"/>
                <a:cs typeface="Cabin"/>
                <a:sym typeface="Cabin"/>
              </a:endParaRPr>
            </a:p>
          </p:txBody>
        </p:sp>
      </p:grpSp>
      <p:cxnSp>
        <p:nvCxnSpPr>
          <p:cNvPr id="13" name="Straight Arrow Connector 12">
            <a:extLst>
              <a:ext uri="{FF2B5EF4-FFF2-40B4-BE49-F238E27FC236}">
                <a16:creationId xmlns:a16="http://schemas.microsoft.com/office/drawing/2014/main" id="{3B56BFB0-EA0A-DC6F-06F1-B5C049F074E2}"/>
              </a:ext>
            </a:extLst>
          </p:cNvPr>
          <p:cNvCxnSpPr>
            <a:stCxn id="774" idx="2"/>
          </p:cNvCxnSpPr>
          <p:nvPr/>
        </p:nvCxnSpPr>
        <p:spPr>
          <a:xfrm flipV="1">
            <a:off x="802810" y="4005990"/>
            <a:ext cx="2259693" cy="3506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7AE577BD-0AD1-0A69-C306-527937BC39AA}"/>
              </a:ext>
            </a:extLst>
          </p:cNvPr>
          <p:cNvGrpSpPr/>
          <p:nvPr/>
        </p:nvGrpSpPr>
        <p:grpSpPr>
          <a:xfrm>
            <a:off x="5313722" y="4396327"/>
            <a:ext cx="5814015" cy="1196212"/>
            <a:chOff x="2920083" y="1233625"/>
            <a:chExt cx="5814015" cy="1196212"/>
          </a:xfrm>
        </p:grpSpPr>
        <p:grpSp>
          <p:nvGrpSpPr>
            <p:cNvPr id="17" name="Google Shape;792;p30">
              <a:extLst>
                <a:ext uri="{FF2B5EF4-FFF2-40B4-BE49-F238E27FC236}">
                  <a16:creationId xmlns:a16="http://schemas.microsoft.com/office/drawing/2014/main" id="{7CFCF7E0-D9C4-4AA2-7E81-4B6B8D048058}"/>
                </a:ext>
              </a:extLst>
            </p:cNvPr>
            <p:cNvGrpSpPr/>
            <p:nvPr/>
          </p:nvGrpSpPr>
          <p:grpSpPr>
            <a:xfrm>
              <a:off x="2920083" y="1597937"/>
              <a:ext cx="5687472" cy="831900"/>
              <a:chOff x="5718861" y="3870296"/>
              <a:chExt cx="5687472" cy="831900"/>
            </a:xfrm>
          </p:grpSpPr>
          <p:sp>
            <p:nvSpPr>
              <p:cNvPr id="46" name="Google Shape;793;p30">
                <a:extLst>
                  <a:ext uri="{FF2B5EF4-FFF2-40B4-BE49-F238E27FC236}">
                    <a16:creationId xmlns:a16="http://schemas.microsoft.com/office/drawing/2014/main" id="{DC20860D-0C4B-9944-617D-5839351041DB}"/>
                  </a:ext>
                </a:extLst>
              </p:cNvPr>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7" name="Google Shape;794;p30">
                <a:extLst>
                  <a:ext uri="{FF2B5EF4-FFF2-40B4-BE49-F238E27FC236}">
                    <a16:creationId xmlns:a16="http://schemas.microsoft.com/office/drawing/2014/main" id="{ED50B99F-5581-59AA-6F96-3CD8657F59C0}"/>
                  </a:ext>
                </a:extLst>
              </p:cNvPr>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8" name="Google Shape;819;p30">
              <a:extLst>
                <a:ext uri="{FF2B5EF4-FFF2-40B4-BE49-F238E27FC236}">
                  <a16:creationId xmlns:a16="http://schemas.microsoft.com/office/drawing/2014/main" id="{9BD26675-7271-EF25-D209-8669B0C932BE}"/>
                </a:ext>
              </a:extLst>
            </p:cNvPr>
            <p:cNvGrpSpPr/>
            <p:nvPr/>
          </p:nvGrpSpPr>
          <p:grpSpPr>
            <a:xfrm>
              <a:off x="3053060" y="1677800"/>
              <a:ext cx="5681038" cy="661996"/>
              <a:chOff x="5851838" y="4178759"/>
              <a:chExt cx="5681038" cy="661996"/>
            </a:xfrm>
          </p:grpSpPr>
          <p:sp>
            <p:nvSpPr>
              <p:cNvPr id="24" name="Google Shape;820;p30">
                <a:extLst>
                  <a:ext uri="{FF2B5EF4-FFF2-40B4-BE49-F238E27FC236}">
                    <a16:creationId xmlns:a16="http://schemas.microsoft.com/office/drawing/2014/main" id="{F113802A-0FF4-76A7-C6DF-D01C5E17B42E}"/>
                  </a:ext>
                </a:extLst>
              </p:cNvPr>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821;p30">
                <a:extLst>
                  <a:ext uri="{FF2B5EF4-FFF2-40B4-BE49-F238E27FC236}">
                    <a16:creationId xmlns:a16="http://schemas.microsoft.com/office/drawing/2014/main" id="{BEACACEF-A04A-7300-2A7C-4E65A144EB26}"/>
                  </a:ext>
                </a:extLst>
              </p:cNvPr>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822;p30">
                <a:extLst>
                  <a:ext uri="{FF2B5EF4-FFF2-40B4-BE49-F238E27FC236}">
                    <a16:creationId xmlns:a16="http://schemas.microsoft.com/office/drawing/2014/main" id="{7B5258DF-B7D3-2936-70AB-496EF23858EC}"/>
                  </a:ext>
                </a:extLst>
              </p:cNvPr>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27" name="Google Shape;823;p30">
                <a:extLst>
                  <a:ext uri="{FF2B5EF4-FFF2-40B4-BE49-F238E27FC236}">
                    <a16:creationId xmlns:a16="http://schemas.microsoft.com/office/drawing/2014/main" id="{89699FC0-BD3C-4040-A0C4-73B1484D26D5}"/>
                  </a:ext>
                </a:extLst>
              </p:cNvPr>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28" name="Google Shape;824;p30">
                <a:extLst>
                  <a:ext uri="{FF2B5EF4-FFF2-40B4-BE49-F238E27FC236}">
                    <a16:creationId xmlns:a16="http://schemas.microsoft.com/office/drawing/2014/main" id="{86CA3BF7-35B7-9DDF-DD4F-4D3B21DCE2BF}"/>
                  </a:ext>
                </a:extLst>
              </p:cNvPr>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825;p30">
                <a:extLst>
                  <a:ext uri="{FF2B5EF4-FFF2-40B4-BE49-F238E27FC236}">
                    <a16:creationId xmlns:a16="http://schemas.microsoft.com/office/drawing/2014/main" id="{029BFE91-717A-1A11-F1A5-9B494CBBA1E5}"/>
                  </a:ext>
                </a:extLst>
              </p:cNvPr>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826;p30">
                <a:extLst>
                  <a:ext uri="{FF2B5EF4-FFF2-40B4-BE49-F238E27FC236}">
                    <a16:creationId xmlns:a16="http://schemas.microsoft.com/office/drawing/2014/main" id="{3D164B05-96FB-CF7B-6D51-F2B314A36BA8}"/>
                  </a:ext>
                </a:extLst>
              </p:cNvPr>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827;p30">
                <a:extLst>
                  <a:ext uri="{FF2B5EF4-FFF2-40B4-BE49-F238E27FC236}">
                    <a16:creationId xmlns:a16="http://schemas.microsoft.com/office/drawing/2014/main" id="{069FE318-E381-F31C-DB15-BECD47FD345D}"/>
                  </a:ext>
                </a:extLst>
              </p:cNvPr>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828;p30">
                <a:extLst>
                  <a:ext uri="{FF2B5EF4-FFF2-40B4-BE49-F238E27FC236}">
                    <a16:creationId xmlns:a16="http://schemas.microsoft.com/office/drawing/2014/main" id="{9D563401-4697-6571-78B9-8C8B6C6ACF18}"/>
                  </a:ext>
                </a:extLst>
              </p:cNvPr>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29;p30">
                <a:extLst>
                  <a:ext uri="{FF2B5EF4-FFF2-40B4-BE49-F238E27FC236}">
                    <a16:creationId xmlns:a16="http://schemas.microsoft.com/office/drawing/2014/main" id="{012BEDF9-6BF1-9BC0-5933-2966871FDC02}"/>
                  </a:ext>
                </a:extLst>
              </p:cNvPr>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4" name="Google Shape;830;p30">
                <a:extLst>
                  <a:ext uri="{FF2B5EF4-FFF2-40B4-BE49-F238E27FC236}">
                    <a16:creationId xmlns:a16="http://schemas.microsoft.com/office/drawing/2014/main" id="{5E615B7A-BAAF-9FC8-9003-B7649074FF5D}"/>
                  </a:ext>
                </a:extLst>
              </p:cNvPr>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35" name="Google Shape;831;p30">
                <a:extLst>
                  <a:ext uri="{FF2B5EF4-FFF2-40B4-BE49-F238E27FC236}">
                    <a16:creationId xmlns:a16="http://schemas.microsoft.com/office/drawing/2014/main" id="{8FD4896A-F408-9C80-8FAC-12FBA298078A}"/>
                  </a:ext>
                </a:extLst>
              </p:cNvPr>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36" name="Google Shape;832;p30">
                <a:extLst>
                  <a:ext uri="{FF2B5EF4-FFF2-40B4-BE49-F238E27FC236}">
                    <a16:creationId xmlns:a16="http://schemas.microsoft.com/office/drawing/2014/main" id="{CAA2F71F-45A4-0F59-6E9B-A2D0AEC64DAC}"/>
                  </a:ext>
                </a:extLst>
              </p:cNvPr>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833;p30">
                <a:extLst>
                  <a:ext uri="{FF2B5EF4-FFF2-40B4-BE49-F238E27FC236}">
                    <a16:creationId xmlns:a16="http://schemas.microsoft.com/office/drawing/2014/main" id="{1C53F907-E1BA-9D1C-4348-F2CA38A9660C}"/>
                  </a:ext>
                </a:extLst>
              </p:cNvPr>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34;p30">
                <a:extLst>
                  <a:ext uri="{FF2B5EF4-FFF2-40B4-BE49-F238E27FC236}">
                    <a16:creationId xmlns:a16="http://schemas.microsoft.com/office/drawing/2014/main" id="{727637C6-5E80-9AAA-9789-B221E9B97390}"/>
                  </a:ext>
                </a:extLst>
              </p:cNvPr>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 name="Google Shape;835;p30">
                <a:extLst>
                  <a:ext uri="{FF2B5EF4-FFF2-40B4-BE49-F238E27FC236}">
                    <a16:creationId xmlns:a16="http://schemas.microsoft.com/office/drawing/2014/main" id="{F55B0D33-4C08-DFA4-7F53-844DEE15E043}"/>
                  </a:ext>
                </a:extLst>
              </p:cNvPr>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836;p30">
                <a:extLst>
                  <a:ext uri="{FF2B5EF4-FFF2-40B4-BE49-F238E27FC236}">
                    <a16:creationId xmlns:a16="http://schemas.microsoft.com/office/drawing/2014/main" id="{C18B5E71-451A-BA58-998F-2ED7234B99C0}"/>
                  </a:ext>
                </a:extLst>
              </p:cNvPr>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837;p30">
                <a:extLst>
                  <a:ext uri="{FF2B5EF4-FFF2-40B4-BE49-F238E27FC236}">
                    <a16:creationId xmlns:a16="http://schemas.microsoft.com/office/drawing/2014/main" id="{B8A598F0-A17C-DD1F-B64B-B8C15DB3317E}"/>
                  </a:ext>
                </a:extLst>
              </p:cNvPr>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2" name="Google Shape;838;p30">
                <a:extLst>
                  <a:ext uri="{FF2B5EF4-FFF2-40B4-BE49-F238E27FC236}">
                    <a16:creationId xmlns:a16="http://schemas.microsoft.com/office/drawing/2014/main" id="{66094BA3-809D-DD0D-6DD1-28E7B06D8436}"/>
                  </a:ext>
                </a:extLst>
              </p:cNvPr>
              <p:cNvCxnSpPr>
                <a:cxnSpLocks/>
                <a:stCxn id="40" idx="0"/>
                <a:endCxn id="41"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43" name="Google Shape;839;p30">
                <a:extLst>
                  <a:ext uri="{FF2B5EF4-FFF2-40B4-BE49-F238E27FC236}">
                    <a16:creationId xmlns:a16="http://schemas.microsoft.com/office/drawing/2014/main" id="{81F44B4F-DBDD-19E7-DA66-24C6B565680F}"/>
                  </a:ext>
                </a:extLst>
              </p:cNvPr>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 name="Google Shape;840;p30">
                <a:extLst>
                  <a:ext uri="{FF2B5EF4-FFF2-40B4-BE49-F238E27FC236}">
                    <a16:creationId xmlns:a16="http://schemas.microsoft.com/office/drawing/2014/main" id="{419CE598-332D-88C7-3D29-A05B9BB5B836}"/>
                  </a:ext>
                </a:extLst>
              </p:cNvPr>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5" name="Google Shape;841;p30">
                <a:extLst>
                  <a:ext uri="{FF2B5EF4-FFF2-40B4-BE49-F238E27FC236}">
                    <a16:creationId xmlns:a16="http://schemas.microsoft.com/office/drawing/2014/main" id="{20C31A3D-174E-01B1-FFBB-BE6308ED543C}"/>
                  </a:ext>
                </a:extLst>
              </p:cNvPr>
              <p:cNvCxnSpPr>
                <a:cxnSpLocks/>
                <a:stCxn id="44" idx="2"/>
                <a:endCxn id="43"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sp>
          <p:nvSpPr>
            <p:cNvPr id="20" name="Google Shape;707;p27">
              <a:extLst>
                <a:ext uri="{FF2B5EF4-FFF2-40B4-BE49-F238E27FC236}">
                  <a16:creationId xmlns:a16="http://schemas.microsoft.com/office/drawing/2014/main" id="{76D46A34-42F4-AB63-8089-4B55AF865EB6}"/>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21" name="Google Shape;707;p27">
              <a:extLst>
                <a:ext uri="{FF2B5EF4-FFF2-40B4-BE49-F238E27FC236}">
                  <a16:creationId xmlns:a16="http://schemas.microsoft.com/office/drawing/2014/main" id="{1BA613D7-9926-C8B8-EF95-6F7672A5309B}"/>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p:grpSp>
        <p:nvGrpSpPr>
          <p:cNvPr id="52" name="Group 51">
            <a:extLst>
              <a:ext uri="{FF2B5EF4-FFF2-40B4-BE49-F238E27FC236}">
                <a16:creationId xmlns:a16="http://schemas.microsoft.com/office/drawing/2014/main" id="{5E675771-AB85-E9B3-B5A9-C6167264C82A}"/>
              </a:ext>
            </a:extLst>
          </p:cNvPr>
          <p:cNvGrpSpPr/>
          <p:nvPr/>
        </p:nvGrpSpPr>
        <p:grpSpPr>
          <a:xfrm>
            <a:off x="7851416" y="4292957"/>
            <a:ext cx="612084" cy="1499621"/>
            <a:chOff x="7851416" y="4292957"/>
            <a:chExt cx="612084" cy="1499621"/>
          </a:xfrm>
        </p:grpSpPr>
        <mc:AlternateContent xmlns:mc="http://schemas.openxmlformats.org/markup-compatibility/2006" xmlns:a14="http://schemas.microsoft.com/office/drawing/2010/main">
          <mc:Choice Requires="a14">
            <p:sp>
              <p:nvSpPr>
                <p:cNvPr id="50" name="Google Shape;900;p32">
                  <a:extLst>
                    <a:ext uri="{FF2B5EF4-FFF2-40B4-BE49-F238E27FC236}">
                      <a16:creationId xmlns:a16="http://schemas.microsoft.com/office/drawing/2014/main" id="{6D162ECE-02D3-436C-6C3C-4F93D38A6A8C}"/>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50" name="Google Shape;900;p32">
                  <a:extLst>
                    <a:ext uri="{FF2B5EF4-FFF2-40B4-BE49-F238E27FC236}">
                      <a16:creationId xmlns:a16="http://schemas.microsoft.com/office/drawing/2014/main" id="{6D162ECE-02D3-436C-6C3C-4F93D38A6A8C}"/>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Google Shape;900;p32">
                  <a:extLst>
                    <a:ext uri="{FF2B5EF4-FFF2-40B4-BE49-F238E27FC236}">
                      <a16:creationId xmlns:a16="http://schemas.microsoft.com/office/drawing/2014/main" id="{E032FC3B-FEC7-0E1A-9F4F-594307A61420}"/>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51" name="Google Shape;900;p32">
                  <a:extLst>
                    <a:ext uri="{FF2B5EF4-FFF2-40B4-BE49-F238E27FC236}">
                      <a16:creationId xmlns:a16="http://schemas.microsoft.com/office/drawing/2014/main" id="{E032FC3B-FEC7-0E1A-9F4F-594307A61420}"/>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10"/>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12727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31DEA03E-5146-8AE3-D7F6-C815A74BE8E2}"/>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E3345F55-66C0-C127-DC2C-20F3D97D6870}"/>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853" name="Google Shape;853;p31">
            <a:extLst>
              <a:ext uri="{FF2B5EF4-FFF2-40B4-BE49-F238E27FC236}">
                <a16:creationId xmlns:a16="http://schemas.microsoft.com/office/drawing/2014/main" id="{3D90B2E2-60CF-D3C1-CD19-147F5DE810E4}"/>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Picking the best MSR policy in the preemptive setting</a:t>
            </a:r>
            <a:endParaRPr sz="3300" dirty="0"/>
          </a:p>
        </p:txBody>
      </p:sp>
      <mc:AlternateContent xmlns:mc="http://schemas.openxmlformats.org/markup-compatibility/2006" xmlns:a14="http://schemas.microsoft.com/office/drawing/2010/main">
        <mc:Choice Requires="a14">
          <p:sp>
            <p:nvSpPr>
              <p:cNvPr id="20" name="Google Shape;945;p32">
                <a:extLst>
                  <a:ext uri="{FF2B5EF4-FFF2-40B4-BE49-F238E27FC236}">
                    <a16:creationId xmlns:a16="http://schemas.microsoft.com/office/drawing/2014/main" id="{1153F3CF-D8CE-0AEE-4F7E-984B0906EA10}"/>
                  </a:ext>
                </a:extLst>
              </p:cNvPr>
              <p:cNvSpPr txBox="1"/>
              <p:nvPr/>
            </p:nvSpPr>
            <p:spPr>
              <a:xfrm>
                <a:off x="93172" y="3267108"/>
                <a:ext cx="5523645" cy="492412"/>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Cabin"/>
                    <a:ea typeface="Cabin"/>
                    <a:cs typeface="Cabin"/>
                    <a:sym typeface="Cabin"/>
                  </a:rPr>
                  <a:t>Our observation: As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𝛼</m:t>
                    </m:r>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ea typeface="Cabin"/>
                    <a:cs typeface="Cabin"/>
                    <a:sym typeface="Cabin"/>
                  </a:rPr>
                  <a:t>, MSR-1 variation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→0</m:t>
                    </m:r>
                  </m:oMath>
                </a14:m>
                <a:r>
                  <a:rPr lang="en-US" sz="2000" dirty="0">
                    <a:solidFill>
                      <a:schemeClr val="dk1"/>
                    </a:solidFill>
                    <a:latin typeface="Cabin"/>
                    <a:ea typeface="Cabin"/>
                    <a:cs typeface="Cabin"/>
                    <a:sym typeface="Cabin"/>
                  </a:rPr>
                  <a:t>.</a:t>
                </a:r>
              </a:p>
            </p:txBody>
          </p:sp>
        </mc:Choice>
        <mc:Fallback xmlns="">
          <p:sp>
            <p:nvSpPr>
              <p:cNvPr id="20" name="Google Shape;945;p32">
                <a:extLst>
                  <a:ext uri="{FF2B5EF4-FFF2-40B4-BE49-F238E27FC236}">
                    <a16:creationId xmlns:a16="http://schemas.microsoft.com/office/drawing/2014/main" id="{1153F3CF-D8CE-0AEE-4F7E-984B0906EA10}"/>
                  </a:ext>
                </a:extLst>
              </p:cNvPr>
              <p:cNvSpPr txBox="1">
                <a:spLocks noRot="1" noChangeAspect="1" noMove="1" noResize="1" noEditPoints="1" noAdjustHandles="1" noChangeArrowheads="1" noChangeShapeType="1" noTextEdit="1"/>
              </p:cNvSpPr>
              <p:nvPr/>
            </p:nvSpPr>
            <p:spPr>
              <a:xfrm>
                <a:off x="93172" y="3267108"/>
                <a:ext cx="5523645" cy="492412"/>
              </a:xfrm>
              <a:prstGeom prst="rect">
                <a:avLst/>
              </a:prstGeom>
              <a:blipFill>
                <a:blip r:embed="rId4"/>
                <a:stretch>
                  <a:fillRect l="-1104" b="-11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945;p32">
                <a:extLst>
                  <a:ext uri="{FF2B5EF4-FFF2-40B4-BE49-F238E27FC236}">
                    <a16:creationId xmlns:a16="http://schemas.microsoft.com/office/drawing/2014/main" id="{7559F9C6-D8F7-8039-AFE9-23B625511419}"/>
                  </a:ext>
                </a:extLst>
              </p:cNvPr>
              <p:cNvSpPr txBox="1"/>
              <p:nvPr/>
            </p:nvSpPr>
            <p:spPr>
              <a:xfrm>
                <a:off x="93172" y="2380572"/>
                <a:ext cx="7574486" cy="10041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dk1"/>
                    </a:solidFill>
                    <a:latin typeface="Cabin"/>
                    <a:ea typeface="Cabin"/>
                    <a:cs typeface="Cabin"/>
                    <a:sym typeface="Cabin"/>
                  </a:rPr>
                  <a:t>Recall that:</a:t>
                </a:r>
                <a:br>
                  <a:rPr lang="en-US" sz="2000" dirty="0">
                    <a:solidFill>
                      <a:schemeClr val="dk1"/>
                    </a:solidFill>
                    <a:latin typeface="Cabin"/>
                    <a:ea typeface="Cabin"/>
                    <a:cs typeface="Cabin"/>
                    <a:sym typeface="Cabin"/>
                  </a:rPr>
                </a:br>
                <a:r>
                  <a:rPr lang="en-US" sz="2000" dirty="0">
                    <a:solidFill>
                      <a:schemeClr val="dk1"/>
                    </a:solidFill>
                    <a:latin typeface="Cabin"/>
                    <a:ea typeface="Cabin"/>
                    <a:cs typeface="Cabin"/>
                    <a:sym typeface="Cabin"/>
                  </a:rPr>
                  <a:t>M/M/1 + MSR-1 variation </a:t>
                </a:r>
                <a14:m>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e>
                    </m:d>
                    <m:r>
                      <a:rPr lang="en-US" sz="2000" b="0" i="1" smtClean="0">
                        <a:solidFill>
                          <a:schemeClr val="dk1"/>
                        </a:solidFill>
                        <a:latin typeface="Cambria Math" panose="02040503050406030204" pitchFamily="18" charset="0"/>
                        <a:ea typeface="Cabin"/>
                        <a:cs typeface="Cabin"/>
                        <a:sym typeface="Cabin"/>
                      </a:rPr>
                      <m:t>≤</m:t>
                    </m:r>
                  </m:oMath>
                </a14:m>
                <a:r>
                  <a:rPr lang="en-US" sz="2000" dirty="0">
                    <a:solidFill>
                      <a:schemeClr val="dk1"/>
                    </a:solidFill>
                    <a:latin typeface="Cabin"/>
                    <a:sym typeface="Cabin"/>
                  </a:rPr>
                  <a:t> M/M/1 + MSR-1 variation </a:t>
                </a:r>
                <a:r>
                  <a:rPr lang="en-US" sz="2000" dirty="0">
                    <a:solidFill>
                      <a:schemeClr val="dk1"/>
                    </a:solidFill>
                    <a:latin typeface="Cabin"/>
                    <a:ea typeface="Cabin"/>
                    <a:cs typeface="Cabin"/>
                    <a:sym typeface="Cabin"/>
                  </a:rPr>
                  <a:t>+ </a:t>
                </a:r>
                <a14:m>
                  <m:oMath xmlns:m="http://schemas.openxmlformats.org/officeDocument/2006/math">
                    <m:f>
                      <m:fPr>
                        <m:ctrlPr>
                          <a:rPr lang="en-US" sz="2000" i="1" smtClean="0">
                            <a:solidFill>
                              <a:schemeClr val="dk1"/>
                            </a:solidFill>
                            <a:latin typeface="Cambria Math" panose="02040503050406030204" pitchFamily="18" charset="0"/>
                            <a:sym typeface="Cabin"/>
                          </a:rPr>
                        </m:ctrlPr>
                      </m:fPr>
                      <m:num>
                        <m:func>
                          <m:funcPr>
                            <m:ctrlPr>
                              <a:rPr lang="en-US" sz="2000" b="0" i="1" smtClean="0">
                                <a:solidFill>
                                  <a:schemeClr val="dk1"/>
                                </a:solidFill>
                                <a:latin typeface="Cambria Math" panose="02040503050406030204" pitchFamily="18" charset="0"/>
                                <a:sym typeface="Cabin"/>
                              </a:rPr>
                            </m:ctrlPr>
                          </m:funcPr>
                          <m:fName>
                            <m:limLow>
                              <m:limLowPr>
                                <m:ctrlPr>
                                  <a:rPr lang="en-US" sz="2000" b="0" i="1" smtClean="0">
                                    <a:solidFill>
                                      <a:schemeClr val="dk1"/>
                                    </a:solidFill>
                                    <a:latin typeface="Cambria Math" panose="02040503050406030204" pitchFamily="18" charset="0"/>
                                    <a:sym typeface="Cabin"/>
                                  </a:rPr>
                                </m:ctrlPr>
                              </m:limLowPr>
                              <m:e>
                                <m:r>
                                  <m:rPr>
                                    <m:sty m:val="p"/>
                                  </m:rPr>
                                  <a:rPr lang="en-US" sz="2000" b="0" i="0" smtClean="0">
                                    <a:solidFill>
                                      <a:schemeClr val="dk1"/>
                                    </a:solidFill>
                                    <a:latin typeface="Cambria Math" panose="02040503050406030204" pitchFamily="18" charset="0"/>
                                    <a:sym typeface="Cabin"/>
                                  </a:rPr>
                                  <m:t>max</m:t>
                                </m:r>
                              </m:e>
                              <m:lim>
                                <m:r>
                                  <a:rPr lang="en-US" sz="2000" b="0" i="1" smtClean="0">
                                    <a:solidFill>
                                      <a:schemeClr val="dk1"/>
                                    </a:solidFill>
                                    <a:latin typeface="Cambria Math" panose="02040503050406030204" pitchFamily="18" charset="0"/>
                                    <a:sym typeface="Cabin"/>
                                  </a:rPr>
                                  <m:t>𝑖</m:t>
                                </m:r>
                              </m:lim>
                            </m:limLow>
                          </m:fName>
                          <m:e>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𝐶</m:t>
                                </m:r>
                              </m:e>
                              <m:sub>
                                <m:r>
                                  <a:rPr lang="en-US" sz="2000" b="0" i="1" smtClean="0">
                                    <a:solidFill>
                                      <a:schemeClr val="dk1"/>
                                    </a:solidFill>
                                    <a:latin typeface="Cambria Math" panose="02040503050406030204" pitchFamily="18" charset="0"/>
                                    <a:sym typeface="Cabin"/>
                                  </a:rPr>
                                  <m:t>𝑖</m:t>
                                </m:r>
                              </m:sub>
                            </m:sSub>
                          </m:e>
                        </m:func>
                      </m:num>
                      <m:den>
                        <m:r>
                          <a:rPr lang="en-US" sz="2000" b="0" i="1" smtClean="0">
                            <a:solidFill>
                              <a:schemeClr val="dk1"/>
                            </a:solidFill>
                            <a:latin typeface="Cambria Math" panose="02040503050406030204" pitchFamily="18" charset="0"/>
                            <a:sym typeface="Cabin"/>
                          </a:rPr>
                          <m:t>𝜆</m:t>
                        </m:r>
                      </m:den>
                    </m:f>
                  </m:oMath>
                </a14:m>
                <a:endParaRPr lang="en-US" sz="2000" b="0" dirty="0">
                  <a:solidFill>
                    <a:schemeClr val="dk1"/>
                  </a:solidFill>
                  <a:latin typeface="Cabin"/>
                  <a:sym typeface="Cabin"/>
                </a:endParaRPr>
              </a:p>
            </p:txBody>
          </p:sp>
        </mc:Choice>
        <mc:Fallback xmlns="">
          <p:sp>
            <p:nvSpPr>
              <p:cNvPr id="24" name="Google Shape;945;p32">
                <a:extLst>
                  <a:ext uri="{FF2B5EF4-FFF2-40B4-BE49-F238E27FC236}">
                    <a16:creationId xmlns:a16="http://schemas.microsoft.com/office/drawing/2014/main" id="{7559F9C6-D8F7-8039-AFE9-23B625511419}"/>
                  </a:ext>
                </a:extLst>
              </p:cNvPr>
              <p:cNvSpPr txBox="1">
                <a:spLocks noRot="1" noChangeAspect="1" noMove="1" noResize="1" noEditPoints="1" noAdjustHandles="1" noChangeArrowheads="1" noChangeShapeType="1" noTextEdit="1"/>
              </p:cNvSpPr>
              <p:nvPr/>
            </p:nvSpPr>
            <p:spPr>
              <a:xfrm>
                <a:off x="93172" y="2380572"/>
                <a:ext cx="7574486" cy="1004155"/>
              </a:xfrm>
              <a:prstGeom prst="rect">
                <a:avLst/>
              </a:prstGeom>
              <a:blipFill>
                <a:blip r:embed="rId5"/>
                <a:stretch>
                  <a:fillRect l="-838"/>
                </a:stretch>
              </a:blipFill>
              <a:ln>
                <a:noFill/>
              </a:ln>
            </p:spPr>
            <p:txBody>
              <a:bodyPr/>
              <a:lstStyle/>
              <a:p>
                <a:r>
                  <a:rPr lang="en-US">
                    <a:noFill/>
                  </a:rPr>
                  <a:t> </a:t>
                </a:r>
              </a:p>
            </p:txBody>
          </p:sp>
        </mc:Fallback>
      </mc:AlternateContent>
      <p:grpSp>
        <p:nvGrpSpPr>
          <p:cNvPr id="25" name="Google Shape;816;p30">
            <a:extLst>
              <a:ext uri="{FF2B5EF4-FFF2-40B4-BE49-F238E27FC236}">
                <a16:creationId xmlns:a16="http://schemas.microsoft.com/office/drawing/2014/main" id="{BC1DBEBD-9194-8729-AA4B-43272AA26735}"/>
              </a:ext>
            </a:extLst>
          </p:cNvPr>
          <p:cNvGrpSpPr/>
          <p:nvPr/>
        </p:nvGrpSpPr>
        <p:grpSpPr>
          <a:xfrm>
            <a:off x="226149" y="4003792"/>
            <a:ext cx="6044681" cy="661573"/>
            <a:chOff x="5219050" y="3365350"/>
            <a:chExt cx="5584025" cy="1531812"/>
          </a:xfrm>
        </p:grpSpPr>
        <mc:AlternateContent xmlns:mc="http://schemas.openxmlformats.org/markup-compatibility/2006" xmlns:a14="http://schemas.microsoft.com/office/drawing/2010/main">
          <mc:Choice Requires="a14">
            <p:sp>
              <p:nvSpPr>
                <p:cNvPr id="26" name="Google Shape;817;p30">
                  <a:extLst>
                    <a:ext uri="{FF2B5EF4-FFF2-40B4-BE49-F238E27FC236}">
                      <a16:creationId xmlns:a16="http://schemas.microsoft.com/office/drawing/2014/main" id="{A49E92A8-C572-BAD9-7C31-8AF00368388A}"/>
                    </a:ext>
                  </a:extLst>
                </p:cNvPr>
                <p:cNvSpPr/>
                <p:nvPr/>
              </p:nvSpPr>
              <p:spPr>
                <a:xfrm>
                  <a:off x="5219175" y="3366323"/>
                  <a:ext cx="5583900" cy="1530839"/>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3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an MSR with 2 preemptive job types, </a:t>
                  </a:r>
                  <a14:m>
                    <m:oMath xmlns:m="http://schemas.openxmlformats.org/officeDocument/2006/math">
                      <m:r>
                        <a:rPr lang="en-US" sz="1600" b="0" i="1" smtClean="0">
                          <a:latin typeface="Cambria Math" panose="02040503050406030204" pitchFamily="18" charset="0"/>
                          <a:ea typeface="Cabin"/>
                          <a:cs typeface="Cabin"/>
                          <a:sym typeface="Cabin"/>
                        </a:rPr>
                        <m:t>𝛼</m:t>
                      </m:r>
                      <m:r>
                        <a:rPr lang="en-US" sz="1600" b="0" i="1" smtClean="0">
                          <a:latin typeface="Cambria Math" panose="02040503050406030204" pitchFamily="18" charset="0"/>
                          <a:ea typeface="Cabin"/>
                          <a:cs typeface="Cabin"/>
                          <a:sym typeface="Cabin"/>
                        </a:rPr>
                        <m:t>→∞</m:t>
                      </m:r>
                    </m:oMath>
                  </a14:m>
                  <a:r>
                    <a:rPr lang="en-US" sz="1600" dirty="0">
                      <a:latin typeface="Cabin"/>
                      <a:ea typeface="Cabin"/>
                      <a:cs typeface="Cabin"/>
                      <a:sym typeface="Cabin"/>
                    </a:rPr>
                    <a:t> minimizes </a:t>
                  </a:r>
                  <a14:m>
                    <m:oMath xmlns:m="http://schemas.openxmlformats.org/officeDocument/2006/math">
                      <m:r>
                        <a:rPr lang="en-US" sz="1600" i="1" smtClean="0">
                          <a:latin typeface="Cambria Math" panose="02040503050406030204" pitchFamily="18" charset="0"/>
                          <a:ea typeface="Cambria Math" panose="02040503050406030204" pitchFamily="18" charset="0"/>
                          <a:cs typeface="Cabin"/>
                          <a:sym typeface="Cabin"/>
                        </a:rPr>
                        <m:t>𝔼</m:t>
                      </m:r>
                      <m:r>
                        <a:rPr lang="en-US" sz="1600" b="0" i="1" smtClean="0">
                          <a:latin typeface="Cambria Math" panose="02040503050406030204" pitchFamily="18" charset="0"/>
                          <a:ea typeface="Cambria Math" panose="02040503050406030204" pitchFamily="18" charset="0"/>
                          <a:cs typeface="Cabin"/>
                          <a:sym typeface="Cabin"/>
                        </a:rPr>
                        <m:t>[</m:t>
                      </m:r>
                      <m:r>
                        <a:rPr lang="en-US" sz="1600" b="0" i="1" smtClean="0">
                          <a:latin typeface="Cambria Math" panose="02040503050406030204" pitchFamily="18" charset="0"/>
                          <a:ea typeface="Cambria Math" panose="02040503050406030204" pitchFamily="18" charset="0"/>
                          <a:cs typeface="Cabin"/>
                          <a:sym typeface="Cabin"/>
                        </a:rPr>
                        <m:t>𝑇</m:t>
                      </m:r>
                      <m:r>
                        <a:rPr lang="en-US" sz="1600" b="0" i="1" smtClean="0">
                          <a:latin typeface="Cambria Math" panose="02040503050406030204" pitchFamily="18" charset="0"/>
                          <a:ea typeface="Cambria Math" panose="02040503050406030204" pitchFamily="18" charset="0"/>
                          <a:cs typeface="Cabin"/>
                          <a:sym typeface="Cabin"/>
                        </a:rPr>
                        <m:t>]</m:t>
                      </m:r>
                    </m:oMath>
                  </a14:m>
                  <a:r>
                    <a:rPr lang="en-US" sz="1600" dirty="0">
                      <a:latin typeface="Cabin"/>
                      <a:ea typeface="Cabin"/>
                      <a:cs typeface="Cabin"/>
                      <a:sym typeface="Cabin"/>
                    </a:rPr>
                    <a:t>.</a:t>
                  </a:r>
                  <a:endParaRPr sz="1600" dirty="0">
                    <a:latin typeface="Cabin"/>
                    <a:ea typeface="Cabin"/>
                    <a:cs typeface="Cabin"/>
                    <a:sym typeface="Cabin"/>
                  </a:endParaRPr>
                </a:p>
              </p:txBody>
            </p:sp>
          </mc:Choice>
          <mc:Fallback xmlns="">
            <p:sp>
              <p:nvSpPr>
                <p:cNvPr id="26" name="Google Shape;817;p30">
                  <a:extLst>
                    <a:ext uri="{FF2B5EF4-FFF2-40B4-BE49-F238E27FC236}">
                      <a16:creationId xmlns:a16="http://schemas.microsoft.com/office/drawing/2014/main" id="{A49E92A8-C572-BAD9-7C31-8AF00368388A}"/>
                    </a:ext>
                  </a:extLst>
                </p:cNvPr>
                <p:cNvSpPr>
                  <a:spLocks noRot="1" noChangeAspect="1" noMove="1" noResize="1" noEditPoints="1" noAdjustHandles="1" noChangeArrowheads="1" noChangeShapeType="1" noTextEdit="1"/>
                </p:cNvSpPr>
                <p:nvPr/>
              </p:nvSpPr>
              <p:spPr>
                <a:xfrm>
                  <a:off x="5219175" y="3366323"/>
                  <a:ext cx="5583900" cy="1530839"/>
                </a:xfrm>
                <a:prstGeom prst="roundRect">
                  <a:avLst>
                    <a:gd name="adj" fmla="val 16667"/>
                  </a:avLst>
                </a:prstGeom>
                <a:blipFill>
                  <a:blip r:embed="rId6"/>
                  <a:stretch>
                    <a:fillRect b="-909"/>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7" name="Google Shape;818;p30">
              <a:extLst>
                <a:ext uri="{FF2B5EF4-FFF2-40B4-BE49-F238E27FC236}">
                  <a16:creationId xmlns:a16="http://schemas.microsoft.com/office/drawing/2014/main" id="{3032A336-45DC-8E17-BEC6-97B772F64C3E}"/>
                </a:ext>
              </a:extLst>
            </p:cNvPr>
            <p:cNvSpPr/>
            <p:nvPr/>
          </p:nvSpPr>
          <p:spPr>
            <a:xfrm>
              <a:off x="5219050" y="3365350"/>
              <a:ext cx="5583900" cy="544079"/>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3 (Best MSR for Preemptible Jobs)</a:t>
              </a:r>
              <a:endParaRPr i="1" dirty="0">
                <a:solidFill>
                  <a:schemeClr val="lt1"/>
                </a:solidFill>
                <a:latin typeface="Cabin"/>
                <a:ea typeface="Cabin"/>
                <a:cs typeface="Cabin"/>
                <a:sym typeface="Cabin"/>
              </a:endParaRPr>
            </a:p>
          </p:txBody>
        </p:sp>
      </p:grpSp>
      <p:grpSp>
        <p:nvGrpSpPr>
          <p:cNvPr id="2" name="Group 1">
            <a:extLst>
              <a:ext uri="{FF2B5EF4-FFF2-40B4-BE49-F238E27FC236}">
                <a16:creationId xmlns:a16="http://schemas.microsoft.com/office/drawing/2014/main" id="{9F1152D6-4DF0-A145-F094-4D12AD4863F8}"/>
              </a:ext>
            </a:extLst>
          </p:cNvPr>
          <p:cNvGrpSpPr/>
          <p:nvPr/>
        </p:nvGrpSpPr>
        <p:grpSpPr>
          <a:xfrm>
            <a:off x="93172" y="1038806"/>
            <a:ext cx="5814015" cy="1196212"/>
            <a:chOff x="2920083" y="1233625"/>
            <a:chExt cx="5814014" cy="1196212"/>
          </a:xfrm>
        </p:grpSpPr>
        <p:grpSp>
          <p:nvGrpSpPr>
            <p:cNvPr id="3" name="Google Shape;792;p30">
              <a:extLst>
                <a:ext uri="{FF2B5EF4-FFF2-40B4-BE49-F238E27FC236}">
                  <a16:creationId xmlns:a16="http://schemas.microsoft.com/office/drawing/2014/main" id="{0F093FBC-4230-AC57-192F-3C1B67CB5CCD}"/>
                </a:ext>
              </a:extLst>
            </p:cNvPr>
            <p:cNvGrpSpPr/>
            <p:nvPr/>
          </p:nvGrpSpPr>
          <p:grpSpPr>
            <a:xfrm>
              <a:off x="2920083" y="1597937"/>
              <a:ext cx="5687472" cy="831900"/>
              <a:chOff x="5718861" y="3870296"/>
              <a:chExt cx="5687472" cy="831900"/>
            </a:xfrm>
          </p:grpSpPr>
          <p:sp>
            <p:nvSpPr>
              <p:cNvPr id="45" name="Google Shape;793;p30">
                <a:extLst>
                  <a:ext uri="{FF2B5EF4-FFF2-40B4-BE49-F238E27FC236}">
                    <a16:creationId xmlns:a16="http://schemas.microsoft.com/office/drawing/2014/main" id="{5102F5F0-6834-ADEB-25A5-82F0570E373E}"/>
                  </a:ext>
                </a:extLst>
              </p:cNvPr>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 name="Google Shape;794;p30">
                <a:extLst>
                  <a:ext uri="{FF2B5EF4-FFF2-40B4-BE49-F238E27FC236}">
                    <a16:creationId xmlns:a16="http://schemas.microsoft.com/office/drawing/2014/main" id="{6CFE528E-C140-6183-83C0-BB1BC9AE1B15}"/>
                  </a:ext>
                </a:extLst>
              </p:cNvPr>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 name="Google Shape;819;p30">
              <a:extLst>
                <a:ext uri="{FF2B5EF4-FFF2-40B4-BE49-F238E27FC236}">
                  <a16:creationId xmlns:a16="http://schemas.microsoft.com/office/drawing/2014/main" id="{3E81A2BC-BDEF-9A21-7CBF-486722A5127D}"/>
                </a:ext>
              </a:extLst>
            </p:cNvPr>
            <p:cNvGrpSpPr/>
            <p:nvPr/>
          </p:nvGrpSpPr>
          <p:grpSpPr>
            <a:xfrm>
              <a:off x="3053060" y="1677800"/>
              <a:ext cx="5681037" cy="661996"/>
              <a:chOff x="5851838" y="4178759"/>
              <a:chExt cx="5681037" cy="661996"/>
            </a:xfrm>
          </p:grpSpPr>
          <p:sp>
            <p:nvSpPr>
              <p:cNvPr id="10" name="Google Shape;820;p30">
                <a:extLst>
                  <a:ext uri="{FF2B5EF4-FFF2-40B4-BE49-F238E27FC236}">
                    <a16:creationId xmlns:a16="http://schemas.microsoft.com/office/drawing/2014/main" id="{620BFF73-9E71-832A-FEAC-901F67B263E9}"/>
                  </a:ext>
                </a:extLst>
              </p:cNvPr>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 name="Google Shape;821;p30">
                <a:extLst>
                  <a:ext uri="{FF2B5EF4-FFF2-40B4-BE49-F238E27FC236}">
                    <a16:creationId xmlns:a16="http://schemas.microsoft.com/office/drawing/2014/main" id="{031ECB9C-1FCE-2665-F52D-87F73FFBB13F}"/>
                  </a:ext>
                </a:extLst>
              </p:cNvPr>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822;p30">
                <a:extLst>
                  <a:ext uri="{FF2B5EF4-FFF2-40B4-BE49-F238E27FC236}">
                    <a16:creationId xmlns:a16="http://schemas.microsoft.com/office/drawing/2014/main" id="{B95DEBA5-BA4A-23E2-F0A4-EC77A9C2DECE}"/>
                  </a:ext>
                </a:extLst>
              </p:cNvPr>
              <p:cNvSpPr txBox="1"/>
              <p:nvPr/>
            </p:nvSpPr>
            <p:spPr>
              <a:xfrm>
                <a:off x="7298663" y="4178759"/>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cores</a:t>
                </a:r>
                <a:endParaRPr sz="1000" dirty="0">
                  <a:solidFill>
                    <a:schemeClr val="dk1"/>
                  </a:solidFill>
                  <a:latin typeface="Cabin"/>
                  <a:ea typeface="Cabin"/>
                  <a:cs typeface="Cabin"/>
                  <a:sym typeface="Cabin"/>
                </a:endParaRPr>
              </a:p>
            </p:txBody>
          </p:sp>
          <p:sp>
            <p:nvSpPr>
              <p:cNvPr id="22" name="Google Shape;823;p30">
                <a:extLst>
                  <a:ext uri="{FF2B5EF4-FFF2-40B4-BE49-F238E27FC236}">
                    <a16:creationId xmlns:a16="http://schemas.microsoft.com/office/drawing/2014/main" id="{1555EE05-1CD7-7C85-34DD-A240F4758036}"/>
                  </a:ext>
                </a:extLst>
              </p:cNvPr>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23" name="Google Shape;824;p30">
                <a:extLst>
                  <a:ext uri="{FF2B5EF4-FFF2-40B4-BE49-F238E27FC236}">
                    <a16:creationId xmlns:a16="http://schemas.microsoft.com/office/drawing/2014/main" id="{C174B7D2-D8FB-D24D-BC38-40FDEE515FD0}"/>
                  </a:ext>
                </a:extLst>
              </p:cNvPr>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 name="Google Shape;825;p30">
                <a:extLst>
                  <a:ext uri="{FF2B5EF4-FFF2-40B4-BE49-F238E27FC236}">
                    <a16:creationId xmlns:a16="http://schemas.microsoft.com/office/drawing/2014/main" id="{D94975F8-A1F7-56EA-47C0-4CC8A602C3DF}"/>
                  </a:ext>
                </a:extLst>
              </p:cNvPr>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826;p30">
                <a:extLst>
                  <a:ext uri="{FF2B5EF4-FFF2-40B4-BE49-F238E27FC236}">
                    <a16:creationId xmlns:a16="http://schemas.microsoft.com/office/drawing/2014/main" id="{67183A34-5EB6-3E58-0318-D23ABEADB86E}"/>
                  </a:ext>
                </a:extLst>
              </p:cNvPr>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827;p30">
                <a:extLst>
                  <a:ext uri="{FF2B5EF4-FFF2-40B4-BE49-F238E27FC236}">
                    <a16:creationId xmlns:a16="http://schemas.microsoft.com/office/drawing/2014/main" id="{16CDB98F-2A0E-6DA2-B8CB-2F52FAEF0920}"/>
                  </a:ext>
                </a:extLst>
              </p:cNvPr>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828;p30">
                <a:extLst>
                  <a:ext uri="{FF2B5EF4-FFF2-40B4-BE49-F238E27FC236}">
                    <a16:creationId xmlns:a16="http://schemas.microsoft.com/office/drawing/2014/main" id="{2FDFCFDC-3AE1-1F10-258B-A1CC975771BD}"/>
                  </a:ext>
                </a:extLst>
              </p:cNvPr>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829;p30">
                <a:extLst>
                  <a:ext uri="{FF2B5EF4-FFF2-40B4-BE49-F238E27FC236}">
                    <a16:creationId xmlns:a16="http://schemas.microsoft.com/office/drawing/2014/main" id="{56A6FBBC-ACDE-A99E-D2EC-CD218BC61D66}"/>
                  </a:ext>
                </a:extLst>
              </p:cNvPr>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830;p30">
                <a:extLst>
                  <a:ext uri="{FF2B5EF4-FFF2-40B4-BE49-F238E27FC236}">
                    <a16:creationId xmlns:a16="http://schemas.microsoft.com/office/drawing/2014/main" id="{CEAB4136-D9C2-E36E-E08E-A617B04F8A62}"/>
                  </a:ext>
                </a:extLst>
              </p:cNvPr>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34" name="Google Shape;831;p30">
                <a:extLst>
                  <a:ext uri="{FF2B5EF4-FFF2-40B4-BE49-F238E27FC236}">
                    <a16:creationId xmlns:a16="http://schemas.microsoft.com/office/drawing/2014/main" id="{C6ABABDE-CD9E-9D5F-C70F-6E4027C6EFA1}"/>
                  </a:ext>
                </a:extLst>
              </p:cNvPr>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35" name="Google Shape;832;p30">
                <a:extLst>
                  <a:ext uri="{FF2B5EF4-FFF2-40B4-BE49-F238E27FC236}">
                    <a16:creationId xmlns:a16="http://schemas.microsoft.com/office/drawing/2014/main" id="{08E48329-3C89-6347-75DA-30453760AF22}"/>
                  </a:ext>
                </a:extLst>
              </p:cNvPr>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833;p30">
                <a:extLst>
                  <a:ext uri="{FF2B5EF4-FFF2-40B4-BE49-F238E27FC236}">
                    <a16:creationId xmlns:a16="http://schemas.microsoft.com/office/drawing/2014/main" id="{C696DF27-FF44-B6A7-F865-86BC87435CF6}"/>
                  </a:ext>
                </a:extLst>
              </p:cNvPr>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834;p30">
                <a:extLst>
                  <a:ext uri="{FF2B5EF4-FFF2-40B4-BE49-F238E27FC236}">
                    <a16:creationId xmlns:a16="http://schemas.microsoft.com/office/drawing/2014/main" id="{19F0A1B3-B9F7-B0D0-B13C-19486A43FD71}"/>
                  </a:ext>
                </a:extLst>
              </p:cNvPr>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835;p30">
                <a:extLst>
                  <a:ext uri="{FF2B5EF4-FFF2-40B4-BE49-F238E27FC236}">
                    <a16:creationId xmlns:a16="http://schemas.microsoft.com/office/drawing/2014/main" id="{8A6A09BB-899E-03EA-3FCB-184F39707C0C}"/>
                  </a:ext>
                </a:extLst>
              </p:cNvPr>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 name="Google Shape;836;p30">
                <a:extLst>
                  <a:ext uri="{FF2B5EF4-FFF2-40B4-BE49-F238E27FC236}">
                    <a16:creationId xmlns:a16="http://schemas.microsoft.com/office/drawing/2014/main" id="{33AF9FC9-976E-7A56-9BA4-FCDC7CB63160}"/>
                  </a:ext>
                </a:extLst>
              </p:cNvPr>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 name="Google Shape;837;p30">
                <a:extLst>
                  <a:ext uri="{FF2B5EF4-FFF2-40B4-BE49-F238E27FC236}">
                    <a16:creationId xmlns:a16="http://schemas.microsoft.com/office/drawing/2014/main" id="{D7A700E0-25A0-8E30-6405-D377957F39E3}"/>
                  </a:ext>
                </a:extLst>
              </p:cNvPr>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1" name="Google Shape;838;p30">
                <a:extLst>
                  <a:ext uri="{FF2B5EF4-FFF2-40B4-BE49-F238E27FC236}">
                    <a16:creationId xmlns:a16="http://schemas.microsoft.com/office/drawing/2014/main" id="{939EEC39-4099-5FA8-AEF1-7617C0D4F949}"/>
                  </a:ext>
                </a:extLst>
              </p:cNvPr>
              <p:cNvCxnSpPr>
                <a:cxnSpLocks/>
                <a:stCxn id="39" idx="0"/>
                <a:endCxn id="40"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42" name="Google Shape;839;p30">
                <a:extLst>
                  <a:ext uri="{FF2B5EF4-FFF2-40B4-BE49-F238E27FC236}">
                    <a16:creationId xmlns:a16="http://schemas.microsoft.com/office/drawing/2014/main" id="{D2F6A05D-F4C0-38D6-6948-8AA20B42A8AE}"/>
                  </a:ext>
                </a:extLst>
              </p:cNvPr>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 name="Google Shape;840;p30">
                <a:extLst>
                  <a:ext uri="{FF2B5EF4-FFF2-40B4-BE49-F238E27FC236}">
                    <a16:creationId xmlns:a16="http://schemas.microsoft.com/office/drawing/2014/main" id="{04E322B5-9704-EEF2-2B38-24AFCE9D845E}"/>
                  </a:ext>
                </a:extLst>
              </p:cNvPr>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4" name="Google Shape;841;p30">
                <a:extLst>
                  <a:ext uri="{FF2B5EF4-FFF2-40B4-BE49-F238E27FC236}">
                    <a16:creationId xmlns:a16="http://schemas.microsoft.com/office/drawing/2014/main" id="{1327DE8D-D8C9-85E0-0EBA-2C332CA596DB}"/>
                  </a:ext>
                </a:extLst>
              </p:cNvPr>
              <p:cNvCxnSpPr>
                <a:cxnSpLocks/>
                <a:stCxn id="43" idx="2"/>
                <a:endCxn id="42"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sp>
          <p:nvSpPr>
            <p:cNvPr id="5" name="Google Shape;707;p27">
              <a:extLst>
                <a:ext uri="{FF2B5EF4-FFF2-40B4-BE49-F238E27FC236}">
                  <a16:creationId xmlns:a16="http://schemas.microsoft.com/office/drawing/2014/main" id="{B38D91BD-E66A-A8AF-B3F7-30B0AA1B4B93}"/>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6" name="Google Shape;707;p27">
              <a:extLst>
                <a:ext uri="{FF2B5EF4-FFF2-40B4-BE49-F238E27FC236}">
                  <a16:creationId xmlns:a16="http://schemas.microsoft.com/office/drawing/2014/main" id="{0D357ED3-E089-DC6B-EC1E-37249886D5B1}"/>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p:grpSp>
        <p:nvGrpSpPr>
          <p:cNvPr id="47" name="Group 46">
            <a:extLst>
              <a:ext uri="{FF2B5EF4-FFF2-40B4-BE49-F238E27FC236}">
                <a16:creationId xmlns:a16="http://schemas.microsoft.com/office/drawing/2014/main" id="{FB84BDEC-483B-A8C7-E71A-671A6098A456}"/>
              </a:ext>
            </a:extLst>
          </p:cNvPr>
          <p:cNvGrpSpPr/>
          <p:nvPr/>
        </p:nvGrpSpPr>
        <p:grpSpPr>
          <a:xfrm>
            <a:off x="2643923" y="928549"/>
            <a:ext cx="612084" cy="1499621"/>
            <a:chOff x="7851416" y="4292957"/>
            <a:chExt cx="612084" cy="1499621"/>
          </a:xfrm>
        </p:grpSpPr>
        <mc:AlternateContent xmlns:mc="http://schemas.openxmlformats.org/markup-compatibility/2006" xmlns:a14="http://schemas.microsoft.com/office/drawing/2010/main">
          <mc:Choice Requires="a14">
            <p:sp>
              <p:nvSpPr>
                <p:cNvPr id="48" name="Google Shape;900;p32">
                  <a:extLst>
                    <a:ext uri="{FF2B5EF4-FFF2-40B4-BE49-F238E27FC236}">
                      <a16:creationId xmlns:a16="http://schemas.microsoft.com/office/drawing/2014/main" id="{A2DE4259-E11B-F609-C8B2-F6EBA7ED6FED}"/>
                    </a:ext>
                  </a:extLst>
                </p:cNvPr>
                <p:cNvSpPr txBox="1"/>
                <p:nvPr/>
              </p:nvSpPr>
              <p:spPr>
                <a:xfrm>
                  <a:off x="7851416" y="429295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48" name="Google Shape;900;p32">
                  <a:extLst>
                    <a:ext uri="{FF2B5EF4-FFF2-40B4-BE49-F238E27FC236}">
                      <a16:creationId xmlns:a16="http://schemas.microsoft.com/office/drawing/2014/main" id="{A2DE4259-E11B-F609-C8B2-F6EBA7ED6FED}"/>
                    </a:ext>
                  </a:extLst>
                </p:cNvPr>
                <p:cNvSpPr txBox="1">
                  <a:spLocks noRot="1" noChangeAspect="1" noMove="1" noResize="1" noEditPoints="1" noAdjustHandles="1" noChangeArrowheads="1" noChangeShapeType="1" noTextEdit="1"/>
                </p:cNvSpPr>
                <p:nvPr/>
              </p:nvSpPr>
              <p:spPr>
                <a:xfrm>
                  <a:off x="7851416" y="4292957"/>
                  <a:ext cx="598232" cy="400079"/>
                </a:xfrm>
                <a:prstGeom prst="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Google Shape;900;p32">
                  <a:extLst>
                    <a:ext uri="{FF2B5EF4-FFF2-40B4-BE49-F238E27FC236}">
                      <a16:creationId xmlns:a16="http://schemas.microsoft.com/office/drawing/2014/main" id="{D4C3409E-20E1-BB6E-B682-D64148593D89}"/>
                    </a:ext>
                  </a:extLst>
                </p:cNvPr>
                <p:cNvSpPr txBox="1"/>
                <p:nvPr/>
              </p:nvSpPr>
              <p:spPr>
                <a:xfrm>
                  <a:off x="7865268" y="539249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a:solidFill>
                      <a:schemeClr val="dk1"/>
                    </a:solidFill>
                    <a:latin typeface="Cabin"/>
                    <a:ea typeface="Cabin"/>
                    <a:cs typeface="Cabin"/>
                    <a:sym typeface="Cabin"/>
                  </a:endParaRPr>
                </a:p>
              </p:txBody>
            </p:sp>
          </mc:Choice>
          <mc:Fallback xmlns="">
            <p:sp>
              <p:nvSpPr>
                <p:cNvPr id="49" name="Google Shape;900;p32">
                  <a:extLst>
                    <a:ext uri="{FF2B5EF4-FFF2-40B4-BE49-F238E27FC236}">
                      <a16:creationId xmlns:a16="http://schemas.microsoft.com/office/drawing/2014/main" id="{D4C3409E-20E1-BB6E-B682-D64148593D89}"/>
                    </a:ext>
                  </a:extLst>
                </p:cNvPr>
                <p:cNvSpPr txBox="1">
                  <a:spLocks noRot="1" noChangeAspect="1" noMove="1" noResize="1" noEditPoints="1" noAdjustHandles="1" noChangeArrowheads="1" noChangeShapeType="1" noTextEdit="1"/>
                </p:cNvSpPr>
                <p:nvPr/>
              </p:nvSpPr>
              <p:spPr>
                <a:xfrm>
                  <a:off x="7865268" y="5392499"/>
                  <a:ext cx="598232" cy="400079"/>
                </a:xfrm>
                <a:prstGeom prst="rect">
                  <a:avLst/>
                </a:prstGeom>
                <a:blipFill>
                  <a:blip r:embed="rId8"/>
                  <a:stretch>
                    <a:fillRect/>
                  </a:stretch>
                </a:blipFill>
                <a:ln>
                  <a:noFill/>
                </a:ln>
              </p:spPr>
              <p:txBody>
                <a:bodyPr/>
                <a:lstStyle/>
                <a:p>
                  <a:r>
                    <a:rPr lang="en-US">
                      <a:noFill/>
                    </a:rPr>
                    <a:t> </a:t>
                  </a:r>
                </a:p>
              </p:txBody>
            </p:sp>
          </mc:Fallback>
        </mc:AlternateContent>
      </p:grpSp>
      <p:sp>
        <p:nvSpPr>
          <p:cNvPr id="839" name="Freeform 838">
            <a:extLst>
              <a:ext uri="{FF2B5EF4-FFF2-40B4-BE49-F238E27FC236}">
                <a16:creationId xmlns:a16="http://schemas.microsoft.com/office/drawing/2014/main" id="{54F50E95-7D77-F863-6C3A-43FA4E06E398}"/>
              </a:ext>
            </a:extLst>
          </p:cNvPr>
          <p:cNvSpPr/>
          <p:nvPr/>
        </p:nvSpPr>
        <p:spPr>
          <a:xfrm>
            <a:off x="8282388" y="3913610"/>
            <a:ext cx="2359425" cy="1107083"/>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 name="connsiteX0" fmla="*/ 0 w 2313251"/>
              <a:gd name="connsiteY0" fmla="*/ 0 h 1084433"/>
              <a:gd name="connsiteX1" fmla="*/ 266448 w 2313251"/>
              <a:gd name="connsiteY1" fmla="*/ 587396 h 1084433"/>
              <a:gd name="connsiteX2" fmla="*/ 744843 w 2313251"/>
              <a:gd name="connsiteY2" fmla="*/ 956790 h 1084433"/>
              <a:gd name="connsiteX3" fmla="*/ 1429129 w 2313251"/>
              <a:gd name="connsiteY3" fmla="*/ 1083958 h 1084433"/>
              <a:gd name="connsiteX4" fmla="*/ 2016525 w 2313251"/>
              <a:gd name="connsiteY4" fmla="*/ 987068 h 1084433"/>
              <a:gd name="connsiteX5" fmla="*/ 2313251 w 2313251"/>
              <a:gd name="connsiteY5" fmla="*/ 684286 h 1084433"/>
              <a:gd name="connsiteX0" fmla="*/ 0 w 2016525"/>
              <a:gd name="connsiteY0" fmla="*/ 0 h 1084433"/>
              <a:gd name="connsiteX1" fmla="*/ 266448 w 2016525"/>
              <a:gd name="connsiteY1" fmla="*/ 587396 h 1084433"/>
              <a:gd name="connsiteX2" fmla="*/ 744843 w 2016525"/>
              <a:gd name="connsiteY2" fmla="*/ 956790 h 1084433"/>
              <a:gd name="connsiteX3" fmla="*/ 1429129 w 2016525"/>
              <a:gd name="connsiteY3" fmla="*/ 1083958 h 1084433"/>
              <a:gd name="connsiteX4" fmla="*/ 2016525 w 2016525"/>
              <a:gd name="connsiteY4" fmla="*/ 987068 h 1084433"/>
              <a:gd name="connsiteX0" fmla="*/ 0 w 2382285"/>
              <a:gd name="connsiteY0" fmla="*/ 0 h 1123176"/>
              <a:gd name="connsiteX1" fmla="*/ 266448 w 2382285"/>
              <a:gd name="connsiteY1" fmla="*/ 587396 h 1123176"/>
              <a:gd name="connsiteX2" fmla="*/ 744843 w 2382285"/>
              <a:gd name="connsiteY2" fmla="*/ 956790 h 1123176"/>
              <a:gd name="connsiteX3" fmla="*/ 1429129 w 2382285"/>
              <a:gd name="connsiteY3" fmla="*/ 1083958 h 1123176"/>
              <a:gd name="connsiteX4" fmla="*/ 2382285 w 2382285"/>
              <a:gd name="connsiteY4" fmla="*/ 1089938 h 1123176"/>
              <a:gd name="connsiteX0" fmla="*/ 0 w 2382285"/>
              <a:gd name="connsiteY0" fmla="*/ 0 h 1098819"/>
              <a:gd name="connsiteX1" fmla="*/ 266448 w 2382285"/>
              <a:gd name="connsiteY1" fmla="*/ 587396 h 1098819"/>
              <a:gd name="connsiteX2" fmla="*/ 744843 w 2382285"/>
              <a:gd name="connsiteY2" fmla="*/ 956790 h 1098819"/>
              <a:gd name="connsiteX3" fmla="*/ 1429129 w 2382285"/>
              <a:gd name="connsiteY3" fmla="*/ 1083958 h 1098819"/>
              <a:gd name="connsiteX4" fmla="*/ 2382285 w 2382285"/>
              <a:gd name="connsiteY4" fmla="*/ 1089938 h 1098819"/>
              <a:gd name="connsiteX0" fmla="*/ 0 w 2359425"/>
              <a:gd name="connsiteY0" fmla="*/ 0 h 1148475"/>
              <a:gd name="connsiteX1" fmla="*/ 266448 w 2359425"/>
              <a:gd name="connsiteY1" fmla="*/ 587396 h 1148475"/>
              <a:gd name="connsiteX2" fmla="*/ 744843 w 2359425"/>
              <a:gd name="connsiteY2" fmla="*/ 956790 h 1148475"/>
              <a:gd name="connsiteX3" fmla="*/ 1429129 w 2359425"/>
              <a:gd name="connsiteY3" fmla="*/ 1083958 h 1148475"/>
              <a:gd name="connsiteX4" fmla="*/ 2359425 w 2359425"/>
              <a:gd name="connsiteY4" fmla="*/ 1147088 h 1148475"/>
              <a:gd name="connsiteX0" fmla="*/ 0 w 2359425"/>
              <a:gd name="connsiteY0" fmla="*/ 0 h 1147088"/>
              <a:gd name="connsiteX1" fmla="*/ 266448 w 2359425"/>
              <a:gd name="connsiteY1" fmla="*/ 587396 h 1147088"/>
              <a:gd name="connsiteX2" fmla="*/ 744843 w 2359425"/>
              <a:gd name="connsiteY2" fmla="*/ 956790 h 1147088"/>
              <a:gd name="connsiteX3" fmla="*/ 1429129 w 2359425"/>
              <a:gd name="connsiteY3" fmla="*/ 1083958 h 1147088"/>
              <a:gd name="connsiteX4" fmla="*/ 2359425 w 2359425"/>
              <a:gd name="connsiteY4" fmla="*/ 1147088 h 1147088"/>
              <a:gd name="connsiteX0" fmla="*/ 0 w 2359425"/>
              <a:gd name="connsiteY0" fmla="*/ 0 h 1147088"/>
              <a:gd name="connsiteX1" fmla="*/ 266448 w 2359425"/>
              <a:gd name="connsiteY1" fmla="*/ 587396 h 1147088"/>
              <a:gd name="connsiteX2" fmla="*/ 676263 w 2359425"/>
              <a:gd name="connsiteY2" fmla="*/ 991080 h 1147088"/>
              <a:gd name="connsiteX3" fmla="*/ 1429129 w 2359425"/>
              <a:gd name="connsiteY3" fmla="*/ 1083958 h 1147088"/>
              <a:gd name="connsiteX4" fmla="*/ 2359425 w 2359425"/>
              <a:gd name="connsiteY4" fmla="*/ 1147088 h 1147088"/>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83958 h 1107083"/>
              <a:gd name="connsiteX4" fmla="*/ 2359425 w 2359425"/>
              <a:gd name="connsiteY4" fmla="*/ 1107083 h 1107083"/>
              <a:gd name="connsiteX0" fmla="*/ 0 w 2359425"/>
              <a:gd name="connsiteY0" fmla="*/ 0 h 1107772"/>
              <a:gd name="connsiteX1" fmla="*/ 266448 w 2359425"/>
              <a:gd name="connsiteY1" fmla="*/ 587396 h 1107772"/>
              <a:gd name="connsiteX2" fmla="*/ 676263 w 2359425"/>
              <a:gd name="connsiteY2" fmla="*/ 991080 h 1107772"/>
              <a:gd name="connsiteX3" fmla="*/ 1429129 w 2359425"/>
              <a:gd name="connsiteY3" fmla="*/ 1095388 h 1107772"/>
              <a:gd name="connsiteX4" fmla="*/ 2359425 w 2359425"/>
              <a:gd name="connsiteY4" fmla="*/ 1107083 h 1107772"/>
              <a:gd name="connsiteX0" fmla="*/ 0 w 2359425"/>
              <a:gd name="connsiteY0" fmla="*/ 0 h 1107083"/>
              <a:gd name="connsiteX1" fmla="*/ 266448 w 2359425"/>
              <a:gd name="connsiteY1" fmla="*/ 587396 h 1107083"/>
              <a:gd name="connsiteX2" fmla="*/ 676263 w 2359425"/>
              <a:gd name="connsiteY2" fmla="*/ 991080 h 1107083"/>
              <a:gd name="connsiteX3" fmla="*/ 1429129 w 2359425"/>
              <a:gd name="connsiteY3" fmla="*/ 1095388 h 1107083"/>
              <a:gd name="connsiteX4" fmla="*/ 2359425 w 2359425"/>
              <a:gd name="connsiteY4" fmla="*/ 1107083 h 1107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425" h="1107083">
                <a:moveTo>
                  <a:pt x="0" y="0"/>
                </a:moveTo>
                <a:cubicBezTo>
                  <a:pt x="71154" y="213965"/>
                  <a:pt x="153737" y="422216"/>
                  <a:pt x="266448" y="587396"/>
                </a:cubicBezTo>
                <a:cubicBezTo>
                  <a:pt x="379159" y="752576"/>
                  <a:pt x="482483" y="906415"/>
                  <a:pt x="676263" y="991080"/>
                </a:cubicBezTo>
                <a:cubicBezTo>
                  <a:pt x="870043" y="1075745"/>
                  <a:pt x="1137172" y="1093199"/>
                  <a:pt x="1429129" y="1095388"/>
                </a:cubicBezTo>
                <a:lnTo>
                  <a:pt x="2359425" y="1107083"/>
                </a:lnTo>
              </a:path>
            </a:pathLst>
          </a:cu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nvGrpSpPr>
          <p:cNvPr id="841" name="Group 840">
            <a:extLst>
              <a:ext uri="{FF2B5EF4-FFF2-40B4-BE49-F238E27FC236}">
                <a16:creationId xmlns:a16="http://schemas.microsoft.com/office/drawing/2014/main" id="{F01C4710-2A0F-3443-FCAC-980157F61D7A}"/>
              </a:ext>
            </a:extLst>
          </p:cNvPr>
          <p:cNvGrpSpPr/>
          <p:nvPr/>
        </p:nvGrpSpPr>
        <p:grpSpPr>
          <a:xfrm>
            <a:off x="7139332" y="3620322"/>
            <a:ext cx="3528668" cy="2202335"/>
            <a:chOff x="7139332" y="3620322"/>
            <a:chExt cx="3528668" cy="2202335"/>
          </a:xfrm>
        </p:grpSpPr>
        <p:cxnSp>
          <p:nvCxnSpPr>
            <p:cNvPr id="51" name="Straight Connector 50">
              <a:extLst>
                <a:ext uri="{FF2B5EF4-FFF2-40B4-BE49-F238E27FC236}">
                  <a16:creationId xmlns:a16="http://schemas.microsoft.com/office/drawing/2014/main" id="{1E5C593C-C8C5-6C06-842A-8E43E349E975}"/>
                </a:ext>
              </a:extLst>
            </p:cNvPr>
            <p:cNvCxnSpPr/>
            <p:nvPr/>
          </p:nvCxnSpPr>
          <p:spPr>
            <a:xfrm>
              <a:off x="8063046" y="3820122"/>
              <a:ext cx="0" cy="14486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2F1C076-888C-C631-FD0F-422C25B60F55}"/>
                </a:ext>
              </a:extLst>
            </p:cNvPr>
            <p:cNvCxnSpPr>
              <a:cxnSpLocks/>
            </p:cNvCxnSpPr>
            <p:nvPr/>
          </p:nvCxnSpPr>
          <p:spPr>
            <a:xfrm flipH="1">
              <a:off x="8056652" y="5268779"/>
              <a:ext cx="26113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0EF14E6-EA36-672E-C382-C572662BF3E1}"/>
                    </a:ext>
                  </a:extLst>
                </p:cNvPr>
                <p:cNvSpPr txBox="1"/>
                <p:nvPr/>
              </p:nvSpPr>
              <p:spPr>
                <a:xfrm>
                  <a:off x="8631645" y="5514880"/>
                  <a:ext cx="1461362" cy="307777"/>
                </a:xfrm>
                <a:prstGeom prst="rect">
                  <a:avLst/>
                </a:prstGeom>
                <a:noFill/>
              </p:spPr>
              <p:txBody>
                <a:bodyPr wrap="none" rtlCol="0">
                  <a:spAutoFit/>
                </a:bodyPr>
                <a:lstStyle/>
                <a:p>
                  <a:r>
                    <a:rPr lang="en-US" sz="1400" dirty="0"/>
                    <a:t>Switching rate, </a:t>
                  </a:r>
                  <a14:m>
                    <m:oMath xmlns:m="http://schemas.openxmlformats.org/officeDocument/2006/math">
                      <m:r>
                        <m:rPr>
                          <m:sty m:val="p"/>
                        </m:rPr>
                        <a:rPr lang="en-US" sz="1400" b="0" i="1" smtClean="0">
                          <a:latin typeface="Cambria Math" panose="02040503050406030204" pitchFamily="18" charset="0"/>
                        </a:rPr>
                        <m:t>α</m:t>
                      </m:r>
                    </m:oMath>
                  </a14:m>
                  <a:endParaRPr lang="en-US" sz="1400" b="0" dirty="0"/>
                </a:p>
              </p:txBody>
            </p:sp>
          </mc:Choice>
          <mc:Fallback xmlns="">
            <p:sp>
              <p:nvSpPr>
                <p:cNvPr id="53" name="TextBox 52">
                  <a:extLst>
                    <a:ext uri="{FF2B5EF4-FFF2-40B4-BE49-F238E27FC236}">
                      <a16:creationId xmlns:a16="http://schemas.microsoft.com/office/drawing/2014/main" id="{E0EF14E6-EA36-672E-C382-C572662BF3E1}"/>
                    </a:ext>
                  </a:extLst>
                </p:cNvPr>
                <p:cNvSpPr txBox="1">
                  <a:spLocks noRot="1" noChangeAspect="1" noMove="1" noResize="1" noEditPoints="1" noAdjustHandles="1" noChangeArrowheads="1" noChangeShapeType="1" noTextEdit="1"/>
                </p:cNvSpPr>
                <p:nvPr/>
              </p:nvSpPr>
              <p:spPr>
                <a:xfrm>
                  <a:off x="8631645" y="5514880"/>
                  <a:ext cx="1461362" cy="307777"/>
                </a:xfrm>
                <a:prstGeom prst="rect">
                  <a:avLst/>
                </a:prstGeom>
                <a:blipFill>
                  <a:blip r:embed="rId9"/>
                  <a:stretch>
                    <a:fillRect l="-862"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54AEED9-4F6A-E808-6086-FF7BC85EEF7F}"/>
                    </a:ext>
                  </a:extLst>
                </p:cNvPr>
                <p:cNvSpPr txBox="1"/>
                <p:nvPr/>
              </p:nvSpPr>
              <p:spPr>
                <a:xfrm rot="16200000">
                  <a:off x="6489759" y="4269895"/>
                  <a:ext cx="1822366" cy="523220"/>
                </a:xfrm>
                <a:prstGeom prst="rect">
                  <a:avLst/>
                </a:prstGeom>
                <a:noFill/>
              </p:spPr>
              <p:txBody>
                <a:bodyPr wrap="square" rtlCol="0">
                  <a:spAutoFit/>
                </a:bodyPr>
                <a:lstStyle/>
                <a:p>
                  <a:pPr algn="ctr"/>
                  <a:r>
                    <a:rPr lang="en-US" sz="1400" dirty="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dirty="0"/>
                </a:p>
              </p:txBody>
            </p:sp>
          </mc:Choice>
          <mc:Fallback xmlns="">
            <p:sp>
              <p:nvSpPr>
                <p:cNvPr id="54" name="TextBox 53">
                  <a:extLst>
                    <a:ext uri="{FF2B5EF4-FFF2-40B4-BE49-F238E27FC236}">
                      <a16:creationId xmlns:a16="http://schemas.microsoft.com/office/drawing/2014/main" id="{654AEED9-4F6A-E808-6086-FF7BC85EEF7F}"/>
                    </a:ext>
                  </a:extLst>
                </p:cNvPr>
                <p:cNvSpPr txBox="1">
                  <a:spLocks noRot="1" noChangeAspect="1" noMove="1" noResize="1" noEditPoints="1" noAdjustHandles="1" noChangeArrowheads="1" noChangeShapeType="1" noTextEdit="1"/>
                </p:cNvSpPr>
                <p:nvPr/>
              </p:nvSpPr>
              <p:spPr>
                <a:xfrm rot="16200000">
                  <a:off x="6489759" y="4269895"/>
                  <a:ext cx="1822366" cy="523220"/>
                </a:xfrm>
                <a:prstGeom prst="rect">
                  <a:avLst/>
                </a:prstGeom>
                <a:blipFill>
                  <a:blip r:embed="rId10"/>
                  <a:stretch>
                    <a:fillRect l="-2381" r="-9524"/>
                  </a:stretch>
                </a:blipFill>
              </p:spPr>
              <p:txBody>
                <a:bodyPr/>
                <a:lstStyle/>
                <a:p>
                  <a:r>
                    <a:rPr lang="en-US">
                      <a:noFill/>
                    </a:rPr>
                    <a:t> </a:t>
                  </a:r>
                </a:p>
              </p:txBody>
            </p:sp>
          </mc:Fallback>
        </mc:AlternateContent>
        <p:cxnSp>
          <p:nvCxnSpPr>
            <p:cNvPr id="55" name="Straight Connector 54">
              <a:extLst>
                <a:ext uri="{FF2B5EF4-FFF2-40B4-BE49-F238E27FC236}">
                  <a16:creationId xmlns:a16="http://schemas.microsoft.com/office/drawing/2014/main" id="{192EA899-825F-67DB-50E8-DEA79A4018C9}"/>
                </a:ext>
              </a:extLst>
            </p:cNvPr>
            <p:cNvCxnSpPr/>
            <p:nvPr/>
          </p:nvCxnSpPr>
          <p:spPr>
            <a:xfrm>
              <a:off x="8463137" y="5268779"/>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6A5DDEAC-0C7B-9941-FAEA-47F18AE7C516}"/>
                </a:ext>
              </a:extLst>
            </p:cNvPr>
            <p:cNvCxnSpPr/>
            <p:nvPr/>
          </p:nvCxnSpPr>
          <p:spPr>
            <a:xfrm>
              <a:off x="8840962" y="5268778"/>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F14DF7DD-E9A4-70AE-5B8A-B8858752A54F}"/>
                </a:ext>
              </a:extLst>
            </p:cNvPr>
            <p:cNvCxnSpPr/>
            <p:nvPr/>
          </p:nvCxnSpPr>
          <p:spPr>
            <a:xfrm>
              <a:off x="9218787" y="526877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0FFC351-B937-0BF9-342B-6BDF2A1ADB99}"/>
                </a:ext>
              </a:extLst>
            </p:cNvPr>
            <p:cNvCxnSpPr/>
            <p:nvPr/>
          </p:nvCxnSpPr>
          <p:spPr>
            <a:xfrm>
              <a:off x="9596612" y="5268776"/>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4E0FA50A-3814-AE66-7C54-CB799560EC4A}"/>
                </a:ext>
              </a:extLst>
            </p:cNvPr>
            <p:cNvCxnSpPr/>
            <p:nvPr/>
          </p:nvCxnSpPr>
          <p:spPr>
            <a:xfrm>
              <a:off x="9974437" y="5268775"/>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D5E9C16-4D34-A153-CF88-61B9F5323B86}"/>
                </a:ext>
              </a:extLst>
            </p:cNvPr>
            <p:cNvCxnSpPr/>
            <p:nvPr/>
          </p:nvCxnSpPr>
          <p:spPr>
            <a:xfrm>
              <a:off x="10352262" y="5268774"/>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BB48B5B4-07C2-2186-D983-B43B738C9F9A}"/>
                </a:ext>
              </a:extLst>
            </p:cNvPr>
            <p:cNvSpPr txBox="1"/>
            <p:nvPr/>
          </p:nvSpPr>
          <p:spPr>
            <a:xfrm>
              <a:off x="8260959" y="5264687"/>
              <a:ext cx="391454" cy="276999"/>
            </a:xfrm>
            <a:prstGeom prst="rect">
              <a:avLst/>
            </a:prstGeom>
            <a:noFill/>
          </p:spPr>
          <p:txBody>
            <a:bodyPr wrap="none" rtlCol="0">
              <a:spAutoFit/>
            </a:bodyPr>
            <a:lstStyle/>
            <a:p>
              <a:r>
                <a:rPr lang="en-US" sz="1200" dirty="0"/>
                <a:t>.01</a:t>
              </a:r>
            </a:p>
          </p:txBody>
        </p:sp>
        <p:sp>
          <p:nvSpPr>
            <p:cNvPr id="62" name="TextBox 61">
              <a:extLst>
                <a:ext uri="{FF2B5EF4-FFF2-40B4-BE49-F238E27FC236}">
                  <a16:creationId xmlns:a16="http://schemas.microsoft.com/office/drawing/2014/main" id="{A901828A-6F8B-F51B-C2D9-F0A882470A1D}"/>
                </a:ext>
              </a:extLst>
            </p:cNvPr>
            <p:cNvSpPr txBox="1"/>
            <p:nvPr/>
          </p:nvSpPr>
          <p:spPr>
            <a:xfrm>
              <a:off x="8999157" y="5266698"/>
              <a:ext cx="391454" cy="276999"/>
            </a:xfrm>
            <a:prstGeom prst="rect">
              <a:avLst/>
            </a:prstGeom>
            <a:noFill/>
          </p:spPr>
          <p:txBody>
            <a:bodyPr wrap="none" rtlCol="0">
              <a:spAutoFit/>
            </a:bodyPr>
            <a:lstStyle/>
            <a:p>
              <a:r>
                <a:rPr lang="en-US" sz="1200" dirty="0"/>
                <a:t>.03</a:t>
              </a:r>
            </a:p>
          </p:txBody>
        </p:sp>
        <p:sp>
          <p:nvSpPr>
            <p:cNvPr id="63" name="TextBox 62">
              <a:extLst>
                <a:ext uri="{FF2B5EF4-FFF2-40B4-BE49-F238E27FC236}">
                  <a16:creationId xmlns:a16="http://schemas.microsoft.com/office/drawing/2014/main" id="{CA74020F-921B-A1BF-C193-1F7F27FDA9F6}"/>
                </a:ext>
              </a:extLst>
            </p:cNvPr>
            <p:cNvSpPr txBox="1"/>
            <p:nvPr/>
          </p:nvSpPr>
          <p:spPr>
            <a:xfrm>
              <a:off x="9763758" y="5264686"/>
              <a:ext cx="391454" cy="276999"/>
            </a:xfrm>
            <a:prstGeom prst="rect">
              <a:avLst/>
            </a:prstGeom>
            <a:noFill/>
          </p:spPr>
          <p:txBody>
            <a:bodyPr wrap="none" rtlCol="0">
              <a:spAutoFit/>
            </a:bodyPr>
            <a:lstStyle/>
            <a:p>
              <a:r>
                <a:rPr lang="en-US" sz="1200" dirty="0"/>
                <a:t>.05</a:t>
              </a:r>
            </a:p>
          </p:txBody>
        </p:sp>
        <p:cxnSp>
          <p:nvCxnSpPr>
            <p:cNvPr id="832" name="Straight Connector 831">
              <a:extLst>
                <a:ext uri="{FF2B5EF4-FFF2-40B4-BE49-F238E27FC236}">
                  <a16:creationId xmlns:a16="http://schemas.microsoft.com/office/drawing/2014/main" id="{F77B3011-3178-8C16-378F-36129415CC7A}"/>
                </a:ext>
              </a:extLst>
            </p:cNvPr>
            <p:cNvCxnSpPr>
              <a:cxnSpLocks/>
            </p:cNvCxnSpPr>
            <p:nvPr/>
          </p:nvCxnSpPr>
          <p:spPr>
            <a:xfrm flipH="1">
              <a:off x="7960445" y="499097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3" name="Straight Connector 832">
              <a:extLst>
                <a:ext uri="{FF2B5EF4-FFF2-40B4-BE49-F238E27FC236}">
                  <a16:creationId xmlns:a16="http://schemas.microsoft.com/office/drawing/2014/main" id="{9B8A28A8-9AFA-D6A9-1828-2AA22BDA7D66}"/>
                </a:ext>
              </a:extLst>
            </p:cNvPr>
            <p:cNvCxnSpPr>
              <a:cxnSpLocks/>
            </p:cNvCxnSpPr>
            <p:nvPr/>
          </p:nvCxnSpPr>
          <p:spPr>
            <a:xfrm flipH="1">
              <a:off x="7960445" y="463537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4" name="Straight Connector 833">
              <a:extLst>
                <a:ext uri="{FF2B5EF4-FFF2-40B4-BE49-F238E27FC236}">
                  <a16:creationId xmlns:a16="http://schemas.microsoft.com/office/drawing/2014/main" id="{D8557B5E-17A5-8D14-53C0-369325047478}"/>
                </a:ext>
              </a:extLst>
            </p:cNvPr>
            <p:cNvCxnSpPr>
              <a:cxnSpLocks/>
            </p:cNvCxnSpPr>
            <p:nvPr/>
          </p:nvCxnSpPr>
          <p:spPr>
            <a:xfrm flipH="1">
              <a:off x="7966839" y="431152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5" name="Straight Connector 834">
              <a:extLst>
                <a:ext uri="{FF2B5EF4-FFF2-40B4-BE49-F238E27FC236}">
                  <a16:creationId xmlns:a16="http://schemas.microsoft.com/office/drawing/2014/main" id="{34F40FCC-C56F-9235-81F6-CBA1D393DD6C}"/>
                </a:ext>
              </a:extLst>
            </p:cNvPr>
            <p:cNvCxnSpPr>
              <a:cxnSpLocks/>
            </p:cNvCxnSpPr>
            <p:nvPr/>
          </p:nvCxnSpPr>
          <p:spPr>
            <a:xfrm flipH="1">
              <a:off x="7973233" y="3987675"/>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36" name="TextBox 835">
              <a:extLst>
                <a:ext uri="{FF2B5EF4-FFF2-40B4-BE49-F238E27FC236}">
                  <a16:creationId xmlns:a16="http://schemas.microsoft.com/office/drawing/2014/main" id="{51DE78D2-00DD-4202-8A8B-27AE7892044E}"/>
                </a:ext>
              </a:extLst>
            </p:cNvPr>
            <p:cNvSpPr txBox="1"/>
            <p:nvPr/>
          </p:nvSpPr>
          <p:spPr>
            <a:xfrm>
              <a:off x="7747459" y="4847924"/>
              <a:ext cx="269626" cy="276999"/>
            </a:xfrm>
            <a:prstGeom prst="rect">
              <a:avLst/>
            </a:prstGeom>
            <a:noFill/>
          </p:spPr>
          <p:txBody>
            <a:bodyPr wrap="none" rtlCol="0">
              <a:spAutoFit/>
            </a:bodyPr>
            <a:lstStyle/>
            <a:p>
              <a:r>
                <a:rPr lang="en-US" sz="1200" dirty="0"/>
                <a:t>5</a:t>
              </a:r>
            </a:p>
          </p:txBody>
        </p:sp>
        <p:sp>
          <p:nvSpPr>
            <p:cNvPr id="837" name="TextBox 836">
              <a:extLst>
                <a:ext uri="{FF2B5EF4-FFF2-40B4-BE49-F238E27FC236}">
                  <a16:creationId xmlns:a16="http://schemas.microsoft.com/office/drawing/2014/main" id="{655AC1C9-D7FA-EDF0-E153-41BBD63848BE}"/>
                </a:ext>
              </a:extLst>
            </p:cNvPr>
            <p:cNvSpPr txBox="1"/>
            <p:nvPr/>
          </p:nvSpPr>
          <p:spPr>
            <a:xfrm>
              <a:off x="7671316" y="4496875"/>
              <a:ext cx="354584" cy="276999"/>
            </a:xfrm>
            <a:prstGeom prst="rect">
              <a:avLst/>
            </a:prstGeom>
            <a:noFill/>
          </p:spPr>
          <p:txBody>
            <a:bodyPr wrap="none" rtlCol="0">
              <a:spAutoFit/>
            </a:bodyPr>
            <a:lstStyle/>
            <a:p>
              <a:r>
                <a:rPr lang="en-US" sz="1200" dirty="0"/>
                <a:t>10</a:t>
              </a:r>
            </a:p>
          </p:txBody>
        </p:sp>
        <p:sp>
          <p:nvSpPr>
            <p:cNvPr id="838" name="TextBox 837">
              <a:extLst>
                <a:ext uri="{FF2B5EF4-FFF2-40B4-BE49-F238E27FC236}">
                  <a16:creationId xmlns:a16="http://schemas.microsoft.com/office/drawing/2014/main" id="{8FBB9E9D-1D08-A64D-A887-F957FEF1B9A8}"/>
                </a:ext>
              </a:extLst>
            </p:cNvPr>
            <p:cNvSpPr txBox="1"/>
            <p:nvPr/>
          </p:nvSpPr>
          <p:spPr>
            <a:xfrm>
              <a:off x="7665705" y="4150627"/>
              <a:ext cx="354584" cy="276999"/>
            </a:xfrm>
            <a:prstGeom prst="rect">
              <a:avLst/>
            </a:prstGeom>
            <a:noFill/>
          </p:spPr>
          <p:txBody>
            <a:bodyPr wrap="none" rtlCol="0">
              <a:spAutoFit/>
            </a:bodyPr>
            <a:lstStyle/>
            <a:p>
              <a:r>
                <a:rPr lang="en-US" sz="1200" dirty="0"/>
                <a:t>15</a:t>
              </a:r>
            </a:p>
          </p:txBody>
        </p:sp>
        <p:sp>
          <p:nvSpPr>
            <p:cNvPr id="840" name="TextBox 839">
              <a:extLst>
                <a:ext uri="{FF2B5EF4-FFF2-40B4-BE49-F238E27FC236}">
                  <a16:creationId xmlns:a16="http://schemas.microsoft.com/office/drawing/2014/main" id="{4CBA864C-CA5E-6602-4A92-29B6F77935A1}"/>
                </a:ext>
              </a:extLst>
            </p:cNvPr>
            <p:cNvSpPr txBox="1"/>
            <p:nvPr/>
          </p:nvSpPr>
          <p:spPr>
            <a:xfrm>
              <a:off x="7675230" y="3862972"/>
              <a:ext cx="354584" cy="276999"/>
            </a:xfrm>
            <a:prstGeom prst="rect">
              <a:avLst/>
            </a:prstGeom>
            <a:noFill/>
          </p:spPr>
          <p:txBody>
            <a:bodyPr wrap="none" rtlCol="0">
              <a:spAutoFit/>
            </a:bodyPr>
            <a:lstStyle/>
            <a:p>
              <a:r>
                <a:rPr lang="en-US" sz="1200" dirty="0"/>
                <a:t>20</a:t>
              </a:r>
            </a:p>
          </p:txBody>
        </p:sp>
      </p:grpSp>
    </p:spTree>
    <p:extLst>
      <p:ext uri="{BB962C8B-B14F-4D97-AF65-F5344CB8AC3E}">
        <p14:creationId xmlns:p14="http://schemas.microsoft.com/office/powerpoint/2010/main" val="233606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39"/>
                                        </p:tgtEl>
                                        <p:attrNameLst>
                                          <p:attrName>style.visibility</p:attrName>
                                        </p:attrNameLst>
                                      </p:cBhvr>
                                      <p:to>
                                        <p:strVal val="visible"/>
                                      </p:to>
                                    </p:set>
                                    <p:animEffect transition="in" filter="wipe(left)">
                                      <p:cBhvr>
                                        <p:cTn id="23"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P spid="24" grpId="0"/>
      <p:bldP spid="8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FDA1E6FF-0013-85E4-1C68-D64A31CE74EB}"/>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1EA6A81B-9278-1C24-79D7-7CDCBD6F8A9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
        <p:nvSpPr>
          <p:cNvPr id="853" name="Google Shape;853;p31">
            <a:extLst>
              <a:ext uri="{FF2B5EF4-FFF2-40B4-BE49-F238E27FC236}">
                <a16:creationId xmlns:a16="http://schemas.microsoft.com/office/drawing/2014/main" id="{E740E66A-C498-50CA-61BD-5DA68D5F3A27}"/>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MSR: Non-preemptive</a:t>
            </a:r>
            <a:endParaRPr sz="3300" dirty="0"/>
          </a:p>
        </p:txBody>
      </p:sp>
      <p:grpSp>
        <p:nvGrpSpPr>
          <p:cNvPr id="12" name="Google Shape;816;p30">
            <a:extLst>
              <a:ext uri="{FF2B5EF4-FFF2-40B4-BE49-F238E27FC236}">
                <a16:creationId xmlns:a16="http://schemas.microsoft.com/office/drawing/2014/main" id="{6F050B91-BDDB-F90B-CF64-4B3B984386EE}"/>
              </a:ext>
            </a:extLst>
          </p:cNvPr>
          <p:cNvGrpSpPr/>
          <p:nvPr/>
        </p:nvGrpSpPr>
        <p:grpSpPr>
          <a:xfrm>
            <a:off x="458961" y="1455050"/>
            <a:ext cx="4388188" cy="1554028"/>
            <a:chOff x="5219050" y="3365350"/>
            <a:chExt cx="5584025" cy="1327575"/>
          </a:xfrm>
        </p:grpSpPr>
        <p:sp>
          <p:nvSpPr>
            <p:cNvPr id="13" name="Google Shape;817;p30">
              <a:extLst>
                <a:ext uri="{FF2B5EF4-FFF2-40B4-BE49-F238E27FC236}">
                  <a16:creationId xmlns:a16="http://schemas.microsoft.com/office/drawing/2014/main" id="{2AECDA37-EC61-E15B-57B4-EAA1D657002A}"/>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latin typeface="Cabin"/>
                <a:ea typeface="Cabin"/>
                <a:cs typeface="Cabin"/>
                <a:sym typeface="Cabin"/>
              </a:endParaRPr>
            </a:p>
            <a:p>
              <a:pPr marL="0" lvl="0" indent="0" algn="l" rtl="0">
                <a:spcBef>
                  <a:spcPts val="0"/>
                </a:spcBef>
                <a:spcAft>
                  <a:spcPts val="0"/>
                </a:spcAft>
                <a:buNone/>
              </a:pPr>
              <a:r>
                <a:rPr lang="en-US" sz="1600" dirty="0">
                  <a:latin typeface="Cabin"/>
                  <a:ea typeface="Cabin"/>
                  <a:cs typeface="Cabin"/>
                  <a:sym typeface="Cabin"/>
                </a:rPr>
                <a:t>Given non-preemptible jobs, if there exists a policy that can stabilize the system, some MSR policy can stabilize the system.</a:t>
              </a:r>
              <a:endParaRPr sz="1600" dirty="0">
                <a:latin typeface="Cabin"/>
                <a:ea typeface="Cabin"/>
                <a:cs typeface="Cabin"/>
                <a:sym typeface="Cabin"/>
              </a:endParaRPr>
            </a:p>
          </p:txBody>
        </p:sp>
        <p:sp>
          <p:nvSpPr>
            <p:cNvPr id="14" name="Google Shape;818;p30">
              <a:extLst>
                <a:ext uri="{FF2B5EF4-FFF2-40B4-BE49-F238E27FC236}">
                  <a16:creationId xmlns:a16="http://schemas.microsoft.com/office/drawing/2014/main" id="{67C2C4D5-A2C6-D3CE-5B7D-B59D9B18B0F4}"/>
                </a:ext>
              </a:extLst>
            </p:cNvPr>
            <p:cNvSpPr/>
            <p:nvPr/>
          </p:nvSpPr>
          <p:spPr>
            <a:xfrm>
              <a:off x="5219050" y="3365350"/>
              <a:ext cx="5583900" cy="238257"/>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i="1" dirty="0">
                  <a:solidFill>
                    <a:schemeClr val="lt1"/>
                  </a:solidFill>
                  <a:latin typeface="Cabin"/>
                  <a:ea typeface="Cabin"/>
                  <a:cs typeface="Cabin"/>
                  <a:sym typeface="Cabin"/>
                </a:rPr>
                <a:t>Theorem 4</a:t>
              </a:r>
              <a:endParaRPr i="1" dirty="0">
                <a:solidFill>
                  <a:schemeClr val="lt1"/>
                </a:solidFill>
                <a:latin typeface="Cabin"/>
                <a:ea typeface="Cabin"/>
                <a:cs typeface="Cabin"/>
                <a:sym typeface="Cabin"/>
              </a:endParaRPr>
            </a:p>
          </p:txBody>
        </p:sp>
      </p:grpSp>
      <p:grpSp>
        <p:nvGrpSpPr>
          <p:cNvPr id="859" name="Group 858">
            <a:extLst>
              <a:ext uri="{FF2B5EF4-FFF2-40B4-BE49-F238E27FC236}">
                <a16:creationId xmlns:a16="http://schemas.microsoft.com/office/drawing/2014/main" id="{E025E613-BE42-34AD-08E1-FB9C896CF8AB}"/>
              </a:ext>
            </a:extLst>
          </p:cNvPr>
          <p:cNvGrpSpPr/>
          <p:nvPr/>
        </p:nvGrpSpPr>
        <p:grpSpPr>
          <a:xfrm>
            <a:off x="6476267" y="85566"/>
            <a:ext cx="3837579" cy="3784966"/>
            <a:chOff x="7230972" y="729310"/>
            <a:chExt cx="3837579" cy="3784966"/>
          </a:xfrm>
        </p:grpSpPr>
        <p:sp>
          <p:nvSpPr>
            <p:cNvPr id="15" name="Google Shape;760;p29">
              <a:extLst>
                <a:ext uri="{FF2B5EF4-FFF2-40B4-BE49-F238E27FC236}">
                  <a16:creationId xmlns:a16="http://schemas.microsoft.com/office/drawing/2014/main" id="{BC3153C1-6FB5-98B2-263C-92811FD71053}"/>
                </a:ext>
              </a:extLst>
            </p:cNvPr>
            <p:cNvSpPr/>
            <p:nvPr/>
          </p:nvSpPr>
          <p:spPr>
            <a:xfrm>
              <a:off x="7523739" y="1763257"/>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16" name="Google Shape;762;p29">
              <a:extLst>
                <a:ext uri="{FF2B5EF4-FFF2-40B4-BE49-F238E27FC236}">
                  <a16:creationId xmlns:a16="http://schemas.microsoft.com/office/drawing/2014/main" id="{9B80D710-E32C-9663-A012-031984FDD909}"/>
                </a:ext>
              </a:extLst>
            </p:cNvPr>
            <p:cNvGrpSpPr/>
            <p:nvPr/>
          </p:nvGrpSpPr>
          <p:grpSpPr>
            <a:xfrm>
              <a:off x="7230972" y="729310"/>
              <a:ext cx="3837579" cy="3784966"/>
              <a:chOff x="6438870" y="1560703"/>
              <a:chExt cx="3837579" cy="3784966"/>
            </a:xfrm>
          </p:grpSpPr>
          <p:sp>
            <p:nvSpPr>
              <p:cNvPr id="17" name="Google Shape;763;p29">
                <a:extLst>
                  <a:ext uri="{FF2B5EF4-FFF2-40B4-BE49-F238E27FC236}">
                    <a16:creationId xmlns:a16="http://schemas.microsoft.com/office/drawing/2014/main" id="{74722871-6DA9-4E4B-495E-EB59327F4399}"/>
                  </a:ext>
                </a:extLst>
              </p:cNvPr>
              <p:cNvSpPr/>
              <p:nvPr/>
            </p:nvSpPr>
            <p:spPr>
              <a:xfrm>
                <a:off x="7829809" y="3675169"/>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8" name="Google Shape;764;p29">
                <a:extLst>
                  <a:ext uri="{FF2B5EF4-FFF2-40B4-BE49-F238E27FC236}">
                    <a16:creationId xmlns:a16="http://schemas.microsoft.com/office/drawing/2014/main" id="{9192E06A-3A47-A9FB-1B77-BDF152D63FBE}"/>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765;p29">
                <a:extLst>
                  <a:ext uri="{FF2B5EF4-FFF2-40B4-BE49-F238E27FC236}">
                    <a16:creationId xmlns:a16="http://schemas.microsoft.com/office/drawing/2014/main" id="{687CE230-EE65-CEB0-DAC7-D3F728121619}"/>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0" name="Google Shape;766;p29">
                    <a:extLst>
                      <a:ext uri="{FF2B5EF4-FFF2-40B4-BE49-F238E27FC236}">
                        <a16:creationId xmlns:a16="http://schemas.microsoft.com/office/drawing/2014/main" id="{F18EF2B2-11A4-7F20-30FF-F23E0DF6C0DF}"/>
                      </a:ext>
                    </a:extLst>
                  </p:cNvPr>
                  <p:cNvSpPr txBox="1"/>
                  <p:nvPr/>
                </p:nvSpPr>
                <p:spPr>
                  <a:xfrm>
                    <a:off x="6438870" y="1560703"/>
                    <a:ext cx="151197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20" name="Google Shape;766;p29">
                    <a:extLst>
                      <a:ext uri="{FF2B5EF4-FFF2-40B4-BE49-F238E27FC236}">
                        <a16:creationId xmlns:a16="http://schemas.microsoft.com/office/drawing/2014/main" id="{F18EF2B2-11A4-7F20-30FF-F23E0DF6C0DF}"/>
                      </a:ext>
                    </a:extLst>
                  </p:cNvPr>
                  <p:cNvSpPr txBox="1">
                    <a:spLocks noRot="1" noChangeAspect="1" noMove="1" noResize="1" noEditPoints="1" noAdjustHandles="1" noChangeArrowheads="1" noChangeShapeType="1" noTextEdit="1"/>
                  </p:cNvSpPr>
                  <p:nvPr/>
                </p:nvSpPr>
                <p:spPr>
                  <a:xfrm>
                    <a:off x="6438870" y="1560703"/>
                    <a:ext cx="1511975" cy="615523"/>
                  </a:xfrm>
                  <a:prstGeom prst="rect">
                    <a:avLst/>
                  </a:prstGeom>
                  <a:blipFill>
                    <a:blip r:embed="rId3"/>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Google Shape;767;p29">
                    <a:extLst>
                      <a:ext uri="{FF2B5EF4-FFF2-40B4-BE49-F238E27FC236}">
                        <a16:creationId xmlns:a16="http://schemas.microsoft.com/office/drawing/2014/main" id="{795568EF-5E6F-CE3E-D8DA-4EC8CE093883}"/>
                      </a:ext>
                    </a:extLst>
                  </p:cNvPr>
                  <p:cNvSpPr txBox="1"/>
                  <p:nvPr/>
                </p:nvSpPr>
                <p:spPr>
                  <a:xfrm>
                    <a:off x="8850494" y="4730146"/>
                    <a:ext cx="142595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21" name="Google Shape;767;p29">
                    <a:extLst>
                      <a:ext uri="{FF2B5EF4-FFF2-40B4-BE49-F238E27FC236}">
                        <a16:creationId xmlns:a16="http://schemas.microsoft.com/office/drawing/2014/main" id="{795568EF-5E6F-CE3E-D8DA-4EC8CE093883}"/>
                      </a:ext>
                    </a:extLst>
                  </p:cNvPr>
                  <p:cNvSpPr txBox="1">
                    <a:spLocks noRot="1" noChangeAspect="1" noMove="1" noResize="1" noEditPoints="1" noAdjustHandles="1" noChangeArrowheads="1" noChangeShapeType="1" noTextEdit="1"/>
                  </p:cNvSpPr>
                  <p:nvPr/>
                </p:nvSpPr>
                <p:spPr>
                  <a:xfrm>
                    <a:off x="8850494" y="4730146"/>
                    <a:ext cx="1425955" cy="615523"/>
                  </a:xfrm>
                  <a:prstGeom prst="rect">
                    <a:avLst/>
                  </a:prstGeom>
                  <a:blipFill>
                    <a:blip r:embed="rId4"/>
                    <a:stretch>
                      <a:fillRect b="-1980"/>
                    </a:stretch>
                  </a:blipFill>
                  <a:ln>
                    <a:noFill/>
                  </a:ln>
                </p:spPr>
                <p:txBody>
                  <a:bodyPr/>
                  <a:lstStyle/>
                  <a:p>
                    <a:r>
                      <a:rPr lang="en-US">
                        <a:noFill/>
                      </a:rPr>
                      <a:t> </a:t>
                    </a:r>
                  </a:p>
                </p:txBody>
              </p:sp>
            </mc:Fallback>
          </mc:AlternateContent>
          <p:sp>
            <p:nvSpPr>
              <p:cNvPr id="22" name="Google Shape;768;p29">
                <a:extLst>
                  <a:ext uri="{FF2B5EF4-FFF2-40B4-BE49-F238E27FC236}">
                    <a16:creationId xmlns:a16="http://schemas.microsoft.com/office/drawing/2014/main" id="{DD4B6647-C6F8-1A98-AB14-B574EFE34BAF}"/>
                  </a:ext>
                </a:extLst>
              </p:cNvPr>
              <p:cNvSpPr/>
              <p:nvPr/>
            </p:nvSpPr>
            <p:spPr>
              <a:xfrm>
                <a:off x="8850494" y="4684096"/>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3" name="Google Shape;769;p29">
              <a:extLst>
                <a:ext uri="{FF2B5EF4-FFF2-40B4-BE49-F238E27FC236}">
                  <a16:creationId xmlns:a16="http://schemas.microsoft.com/office/drawing/2014/main" id="{365672C3-F75A-A867-B419-680F63300C9C}"/>
                </a:ext>
              </a:extLst>
            </p:cNvPr>
            <p:cNvSpPr/>
            <p:nvPr/>
          </p:nvSpPr>
          <p:spPr>
            <a:xfrm>
              <a:off x="8081769" y="2640603"/>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4" name="Google Shape;771;p29">
              <a:extLst>
                <a:ext uri="{FF2B5EF4-FFF2-40B4-BE49-F238E27FC236}">
                  <a16:creationId xmlns:a16="http://schemas.microsoft.com/office/drawing/2014/main" id="{6016D428-2D48-DA9A-62C7-38BE3660FA4E}"/>
                </a:ext>
              </a:extLst>
            </p:cNvPr>
            <p:cNvCxnSpPr>
              <a:stCxn id="17" idx="5"/>
              <a:endCxn id="22" idx="1"/>
            </p:cNvCxnSpPr>
            <p:nvPr/>
          </p:nvCxnSpPr>
          <p:spPr>
            <a:xfrm>
              <a:off x="8700523" y="2922389"/>
              <a:ext cx="955500" cy="943800"/>
            </a:xfrm>
            <a:prstGeom prst="straightConnector1">
              <a:avLst/>
            </a:prstGeom>
            <a:noFill/>
            <a:ln w="9525" cap="flat" cmpd="sng">
              <a:solidFill>
                <a:schemeClr val="dk2"/>
              </a:solidFill>
              <a:prstDash val="solid"/>
              <a:round/>
              <a:headEnd type="none" w="med" len="med"/>
              <a:tailEnd type="none" w="med" len="med"/>
            </a:ln>
          </p:spPr>
        </p:cxnSp>
        <p:sp>
          <p:nvSpPr>
            <p:cNvPr id="28" name="Google Shape;774;p29">
              <a:extLst>
                <a:ext uri="{FF2B5EF4-FFF2-40B4-BE49-F238E27FC236}">
                  <a16:creationId xmlns:a16="http://schemas.microsoft.com/office/drawing/2014/main" id="{41647393-0258-B3D5-5B23-EA4B4D6729D6}"/>
                </a:ext>
              </a:extLst>
            </p:cNvPr>
            <p:cNvSpPr/>
            <p:nvPr/>
          </p:nvSpPr>
          <p:spPr>
            <a:xfrm>
              <a:off x="7475003" y="385270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775;p29">
              <a:extLst>
                <a:ext uri="{FF2B5EF4-FFF2-40B4-BE49-F238E27FC236}">
                  <a16:creationId xmlns:a16="http://schemas.microsoft.com/office/drawing/2014/main" id="{F12CD062-FDA7-10C7-E22E-8B103AB6CBCD}"/>
                </a:ext>
              </a:extLst>
            </p:cNvPr>
            <p:cNvSpPr/>
            <p:nvPr/>
          </p:nvSpPr>
          <p:spPr>
            <a:xfrm>
              <a:off x="8650847" y="385270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776;p29">
              <a:extLst>
                <a:ext uri="{FF2B5EF4-FFF2-40B4-BE49-F238E27FC236}">
                  <a16:creationId xmlns:a16="http://schemas.microsoft.com/office/drawing/2014/main" id="{0B6947BE-742F-D714-8EE1-FA04ACECB815}"/>
                </a:ext>
              </a:extLst>
            </p:cNvPr>
            <p:cNvSpPr/>
            <p:nvPr/>
          </p:nvSpPr>
          <p:spPr>
            <a:xfrm>
              <a:off x="7475003" y="278546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777;p29">
              <a:extLst>
                <a:ext uri="{FF2B5EF4-FFF2-40B4-BE49-F238E27FC236}">
                  <a16:creationId xmlns:a16="http://schemas.microsoft.com/office/drawing/2014/main" id="{E3CA9421-30E3-7D74-9A38-D422E1957EF6}"/>
                </a:ext>
              </a:extLst>
            </p:cNvPr>
            <p:cNvSpPr/>
            <p:nvPr/>
          </p:nvSpPr>
          <p:spPr>
            <a:xfrm>
              <a:off x="7475003" y="1737430"/>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bg1"/>
                </a:solidFill>
                <a:latin typeface="Cabin"/>
                <a:ea typeface="Cabin"/>
                <a:cs typeface="Cabin"/>
                <a:sym typeface="Cabin"/>
              </a:endParaRPr>
            </a:p>
          </p:txBody>
        </p:sp>
        <p:sp>
          <p:nvSpPr>
            <p:cNvPr id="32" name="Google Shape;778;p29">
              <a:extLst>
                <a:ext uri="{FF2B5EF4-FFF2-40B4-BE49-F238E27FC236}">
                  <a16:creationId xmlns:a16="http://schemas.microsoft.com/office/drawing/2014/main" id="{049E0907-22FF-E318-E1B0-C0CCF38171F6}"/>
                </a:ext>
              </a:extLst>
            </p:cNvPr>
            <p:cNvSpPr txBox="1"/>
            <p:nvPr/>
          </p:nvSpPr>
          <p:spPr>
            <a:xfrm>
              <a:off x="7514732" y="1489910"/>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4</a:t>
              </a:r>
              <a:endParaRPr dirty="0">
                <a:solidFill>
                  <a:schemeClr val="dk1"/>
                </a:solidFill>
                <a:latin typeface="Cabin"/>
                <a:ea typeface="Cabin"/>
                <a:cs typeface="Cabin"/>
                <a:sym typeface="Cabin"/>
              </a:endParaRPr>
            </a:p>
          </p:txBody>
        </p:sp>
        <p:sp>
          <p:nvSpPr>
            <p:cNvPr id="33" name="Google Shape;779;p29">
              <a:extLst>
                <a:ext uri="{FF2B5EF4-FFF2-40B4-BE49-F238E27FC236}">
                  <a16:creationId xmlns:a16="http://schemas.microsoft.com/office/drawing/2014/main" id="{36DCBA33-5F01-3A91-4D58-0A73F923D55F}"/>
                </a:ext>
              </a:extLst>
            </p:cNvPr>
            <p:cNvSpPr txBox="1"/>
            <p:nvPr/>
          </p:nvSpPr>
          <p:spPr>
            <a:xfrm>
              <a:off x="9611308" y="3547802"/>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2</a:t>
              </a:r>
              <a:endParaRPr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35" name="Google Shape;773;p29">
                  <a:extLst>
                    <a:ext uri="{FF2B5EF4-FFF2-40B4-BE49-F238E27FC236}">
                      <a16:creationId xmlns:a16="http://schemas.microsoft.com/office/drawing/2014/main" id="{2B6DA95C-4667-F7E4-922C-4508CEE8A3F3}"/>
                    </a:ext>
                  </a:extLst>
                </p:cNvPr>
                <p:cNvSpPr txBox="1"/>
                <p:nvPr/>
              </p:nvSpPr>
              <p:spPr>
                <a:xfrm>
                  <a:off x="7815812" y="2571193"/>
                  <a:ext cx="401421"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oMath>
                    </m:oMathPara>
                  </a14:m>
                  <a:endParaRPr lang="en-US" dirty="0">
                    <a:solidFill>
                      <a:schemeClr val="dk1"/>
                    </a:solidFill>
                    <a:latin typeface="Cabin"/>
                    <a:ea typeface="Cabin"/>
                    <a:cs typeface="Cabin"/>
                    <a:sym typeface="Cabin"/>
                  </a:endParaRPr>
                </a:p>
              </p:txBody>
            </p:sp>
          </mc:Choice>
          <mc:Fallback xmlns="">
            <p:sp>
              <p:nvSpPr>
                <p:cNvPr id="35" name="Google Shape;773;p29">
                  <a:extLst>
                    <a:ext uri="{FF2B5EF4-FFF2-40B4-BE49-F238E27FC236}">
                      <a16:creationId xmlns:a16="http://schemas.microsoft.com/office/drawing/2014/main" id="{2B6DA95C-4667-F7E4-922C-4508CEE8A3F3}"/>
                    </a:ext>
                  </a:extLst>
                </p:cNvPr>
                <p:cNvSpPr txBox="1">
                  <a:spLocks noRot="1" noChangeAspect="1" noMove="1" noResize="1" noEditPoints="1" noAdjustHandles="1" noChangeArrowheads="1" noChangeShapeType="1" noTextEdit="1"/>
                </p:cNvSpPr>
                <p:nvPr/>
              </p:nvSpPr>
              <p:spPr>
                <a:xfrm>
                  <a:off x="7815812" y="2571193"/>
                  <a:ext cx="401421" cy="400200"/>
                </a:xfrm>
                <a:prstGeom prst="rect">
                  <a:avLst/>
                </a:prstGeom>
                <a:blipFill>
                  <a:blip r:embed="rId5"/>
                  <a:stretch>
                    <a:fillRect/>
                  </a:stretch>
                </a:blipFill>
                <a:ln>
                  <a:noFill/>
                </a:ln>
              </p:spPr>
              <p:txBody>
                <a:bodyPr/>
                <a:lstStyle/>
                <a:p>
                  <a:r>
                    <a:rPr lang="en-US">
                      <a:noFill/>
                    </a:rPr>
                    <a:t> </a:t>
                  </a:r>
                </a:p>
              </p:txBody>
            </p:sp>
          </mc:Fallback>
        </mc:AlternateContent>
      </p:grpSp>
      <p:sp>
        <p:nvSpPr>
          <p:cNvPr id="857" name="Right Arrow 856">
            <a:extLst>
              <a:ext uri="{FF2B5EF4-FFF2-40B4-BE49-F238E27FC236}">
                <a16:creationId xmlns:a16="http://schemas.microsoft.com/office/drawing/2014/main" id="{87ACC6B8-7B62-2DC5-ACF1-7A3188FC15BC}"/>
              </a:ext>
            </a:extLst>
          </p:cNvPr>
          <p:cNvSpPr/>
          <p:nvPr/>
        </p:nvSpPr>
        <p:spPr>
          <a:xfrm>
            <a:off x="4509790" y="4946669"/>
            <a:ext cx="521521" cy="4571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2" name="Group 861">
            <a:extLst>
              <a:ext uri="{FF2B5EF4-FFF2-40B4-BE49-F238E27FC236}">
                <a16:creationId xmlns:a16="http://schemas.microsoft.com/office/drawing/2014/main" id="{C7F929E2-C6DA-113F-0FFE-DA905D75BFB5}"/>
              </a:ext>
            </a:extLst>
          </p:cNvPr>
          <p:cNvGrpSpPr/>
          <p:nvPr/>
        </p:nvGrpSpPr>
        <p:grpSpPr>
          <a:xfrm>
            <a:off x="5386527" y="2001363"/>
            <a:ext cx="1429719" cy="369302"/>
            <a:chOff x="6720669" y="3654663"/>
            <a:chExt cx="1429719" cy="369302"/>
          </a:xfrm>
        </p:grpSpPr>
        <p:sp>
          <p:nvSpPr>
            <p:cNvPr id="860" name="Google Shape;775;p29">
              <a:extLst>
                <a:ext uri="{FF2B5EF4-FFF2-40B4-BE49-F238E27FC236}">
                  <a16:creationId xmlns:a16="http://schemas.microsoft.com/office/drawing/2014/main" id="{7F973333-E0E9-B4D1-D65E-BAA69EA6F61E}"/>
                </a:ext>
              </a:extLst>
            </p:cNvPr>
            <p:cNvSpPr/>
            <p:nvPr/>
          </p:nvSpPr>
          <p:spPr>
            <a:xfrm>
              <a:off x="8058288" y="3793264"/>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61" name="Google Shape;778;p29">
                  <a:extLst>
                    <a:ext uri="{FF2B5EF4-FFF2-40B4-BE49-F238E27FC236}">
                      <a16:creationId xmlns:a16="http://schemas.microsoft.com/office/drawing/2014/main" id="{F6CF5411-AEDD-0410-C21A-EFC9FEDE4C47}"/>
                    </a:ext>
                  </a:extLst>
                </p:cNvPr>
                <p:cNvSpPr txBox="1"/>
                <p:nvPr/>
              </p:nvSpPr>
              <p:spPr>
                <a:xfrm>
                  <a:off x="6720669" y="3654663"/>
                  <a:ext cx="137562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Switching State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𝑠</m:t>
                          </m:r>
                        </m:e>
                        <m:sub>
                          <m:r>
                            <a:rPr lang="en-US" sz="1200" b="0" i="1" smtClean="0">
                              <a:solidFill>
                                <a:schemeClr val="dk1"/>
                              </a:solidFill>
                              <a:latin typeface="Cambria Math" panose="02040503050406030204" pitchFamily="18" charset="0"/>
                              <a:ea typeface="Cabin"/>
                              <a:cs typeface="Cabin"/>
                              <a:sym typeface="Cabin"/>
                            </a:rPr>
                            <m:t>2</m:t>
                          </m:r>
                        </m:sub>
                      </m:sSub>
                    </m:oMath>
                  </a14:m>
                  <a:endParaRPr sz="1200" dirty="0">
                    <a:solidFill>
                      <a:schemeClr val="dk1"/>
                    </a:solidFill>
                    <a:latin typeface="Cabin"/>
                    <a:ea typeface="Cabin"/>
                    <a:cs typeface="Cabin"/>
                    <a:sym typeface="Cabin"/>
                  </a:endParaRPr>
                </a:p>
              </p:txBody>
            </p:sp>
          </mc:Choice>
          <mc:Fallback xmlns="">
            <p:sp>
              <p:nvSpPr>
                <p:cNvPr id="861" name="Google Shape;778;p29">
                  <a:extLst>
                    <a:ext uri="{FF2B5EF4-FFF2-40B4-BE49-F238E27FC236}">
                      <a16:creationId xmlns:a16="http://schemas.microsoft.com/office/drawing/2014/main" id="{F6CF5411-AEDD-0410-C21A-EFC9FEDE4C47}"/>
                    </a:ext>
                  </a:extLst>
                </p:cNvPr>
                <p:cNvSpPr txBox="1">
                  <a:spLocks noRot="1" noChangeAspect="1" noMove="1" noResize="1" noEditPoints="1" noAdjustHandles="1" noChangeArrowheads="1" noChangeShapeType="1" noTextEdit="1"/>
                </p:cNvSpPr>
                <p:nvPr/>
              </p:nvSpPr>
              <p:spPr>
                <a:xfrm>
                  <a:off x="6720669" y="3654663"/>
                  <a:ext cx="1375625" cy="369302"/>
                </a:xfrm>
                <a:prstGeom prst="rect">
                  <a:avLst/>
                </a:prstGeom>
                <a:blipFill>
                  <a:blip r:embed="rId6"/>
                  <a:stretch>
                    <a:fillRect l="-444"/>
                  </a:stretch>
                </a:blipFill>
                <a:ln>
                  <a:noFill/>
                </a:ln>
              </p:spPr>
              <p:txBody>
                <a:bodyPr/>
                <a:lstStyle/>
                <a:p>
                  <a:r>
                    <a:rPr lang="en-US">
                      <a:noFill/>
                    </a:rPr>
                    <a:t> </a:t>
                  </a:r>
                </a:p>
              </p:txBody>
            </p:sp>
          </mc:Fallback>
        </mc:AlternateContent>
      </p:grpSp>
      <p:sp>
        <p:nvSpPr>
          <p:cNvPr id="863" name="Google Shape;772;p29">
            <a:extLst>
              <a:ext uri="{FF2B5EF4-FFF2-40B4-BE49-F238E27FC236}">
                <a16:creationId xmlns:a16="http://schemas.microsoft.com/office/drawing/2014/main" id="{AB92681A-56CE-228A-CA01-EB6ADD63EB7E}"/>
              </a:ext>
            </a:extLst>
          </p:cNvPr>
          <p:cNvSpPr/>
          <p:nvPr/>
        </p:nvSpPr>
        <p:spPr>
          <a:xfrm>
            <a:off x="7495497" y="1827731"/>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66" name="Google Shape;773;p29">
                <a:extLst>
                  <a:ext uri="{FF2B5EF4-FFF2-40B4-BE49-F238E27FC236}">
                    <a16:creationId xmlns:a16="http://schemas.microsoft.com/office/drawing/2014/main" id="{BC33546E-D7D6-A3B9-6C81-ADA2C0EE9FFE}"/>
                  </a:ext>
                </a:extLst>
              </p:cNvPr>
              <p:cNvSpPr txBox="1"/>
              <p:nvPr/>
            </p:nvSpPr>
            <p:spPr>
              <a:xfrm>
                <a:off x="7419164" y="153610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Average schedule </a:t>
                </a:r>
                <a14:m>
                  <m:oMath xmlns:m="http://schemas.openxmlformats.org/officeDocument/2006/math">
                    <m:sSup>
                      <m:sSupPr>
                        <m:ctrlPr>
                          <a:rPr lang="ar-AE" b="0" i="1" smtClean="0">
                            <a:solidFill>
                              <a:schemeClr val="dk1"/>
                            </a:solidFill>
                            <a:latin typeface="Cambria Math" panose="02040503050406030204" pitchFamily="18" charset="0"/>
                            <a:ea typeface="Cabin"/>
                            <a:cs typeface="Cabin"/>
                            <a:sym typeface="Cabin"/>
                          </a:rPr>
                        </m:ctrlPr>
                      </m:sSupPr>
                      <m:e>
                        <m:r>
                          <a:rPr lang="ar-AE" b="1" i="1" smtClean="0">
                            <a:solidFill>
                              <a:schemeClr val="dk1"/>
                            </a:solidFill>
                            <a:latin typeface="Cambria Math" panose="02040503050406030204" pitchFamily="18" charset="0"/>
                            <a:ea typeface="Cabin"/>
                            <a:cs typeface="Cabin"/>
                            <a:sym typeface="Cabin"/>
                          </a:rPr>
                          <m:t>𝝁</m:t>
                        </m:r>
                      </m:e>
                      <m:sup>
                        <m:r>
                          <a:rPr lang="ar-AE" b="0" i="1" smtClean="0">
                            <a:solidFill>
                              <a:schemeClr val="dk1"/>
                            </a:solidFill>
                            <a:latin typeface="Cambria Math" panose="02040503050406030204" pitchFamily="18" charset="0"/>
                            <a:ea typeface="Cabin"/>
                            <a:cs typeface="Cabin"/>
                            <a:sym typeface="Cabin"/>
                          </a:rPr>
                          <m:t>∗</m:t>
                        </m:r>
                      </m:sup>
                    </m:sSup>
                  </m:oMath>
                </a14:m>
                <a:endParaRPr lang="ar-AE" dirty="0">
                  <a:solidFill>
                    <a:schemeClr val="dk1"/>
                  </a:solidFill>
                  <a:latin typeface="Cabin"/>
                  <a:ea typeface="Cabin"/>
                  <a:cs typeface="Cabin"/>
                  <a:sym typeface="Cabin"/>
                </a:endParaRPr>
              </a:p>
            </p:txBody>
          </p:sp>
        </mc:Choice>
        <mc:Fallback xmlns="">
          <p:sp>
            <p:nvSpPr>
              <p:cNvPr id="866" name="Google Shape;773;p29">
                <a:extLst>
                  <a:ext uri="{FF2B5EF4-FFF2-40B4-BE49-F238E27FC236}">
                    <a16:creationId xmlns:a16="http://schemas.microsoft.com/office/drawing/2014/main" id="{BC33546E-D7D6-A3B9-6C81-ADA2C0EE9FFE}"/>
                  </a:ext>
                </a:extLst>
              </p:cNvPr>
              <p:cNvSpPr txBox="1">
                <a:spLocks noRot="1" noChangeAspect="1" noMove="1" noResize="1" noEditPoints="1" noAdjustHandles="1" noChangeArrowheads="1" noChangeShapeType="1" noTextEdit="1"/>
              </p:cNvSpPr>
              <p:nvPr/>
            </p:nvSpPr>
            <p:spPr>
              <a:xfrm>
                <a:off x="7419164" y="1536100"/>
                <a:ext cx="2336400" cy="400200"/>
              </a:xfrm>
              <a:prstGeom prst="rect">
                <a:avLst/>
              </a:prstGeom>
              <a:blipFill>
                <a:blip r:embed="rId7"/>
                <a:stretch>
                  <a:fillRect l="-783"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9" name="Google Shape;778;p29">
                <a:extLst>
                  <a:ext uri="{FF2B5EF4-FFF2-40B4-BE49-F238E27FC236}">
                    <a16:creationId xmlns:a16="http://schemas.microsoft.com/office/drawing/2014/main" id="{7D7FDB48-2F64-3544-70D1-CDFA281837C8}"/>
                  </a:ext>
                </a:extLst>
              </p:cNvPr>
              <p:cNvSpPr txBox="1"/>
              <p:nvPr/>
            </p:nvSpPr>
            <p:spPr>
              <a:xfrm>
                <a:off x="8856603" y="948322"/>
                <a:ext cx="266498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dirty="0">
                    <a:solidFill>
                      <a:schemeClr val="dk1"/>
                    </a:solidFill>
                    <a:latin typeface="Cabin"/>
                    <a:ea typeface="Cabin"/>
                    <a:cs typeface="Cabin"/>
                    <a:sym typeface="Cabin"/>
                  </a:rPr>
                  <a:t>Set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𝜶</m:t>
                    </m:r>
                  </m:oMath>
                </a14:m>
                <a:r>
                  <a:rPr lang="en-US" sz="2000" b="1" dirty="0">
                    <a:solidFill>
                      <a:schemeClr val="dk1"/>
                    </a:solidFill>
                    <a:latin typeface="Cabin"/>
                    <a:ea typeface="Cabin"/>
                    <a:cs typeface="Cabin"/>
                    <a:sym typeface="Cabin"/>
                  </a:rPr>
                  <a:t> to lower values!</a:t>
                </a:r>
                <a:endParaRPr sz="2000" b="1" dirty="0">
                  <a:solidFill>
                    <a:schemeClr val="dk1"/>
                  </a:solidFill>
                  <a:latin typeface="Cabin"/>
                  <a:ea typeface="Cabin"/>
                  <a:cs typeface="Cabin"/>
                  <a:sym typeface="Cabin"/>
                </a:endParaRPr>
              </a:p>
            </p:txBody>
          </p:sp>
        </mc:Choice>
        <mc:Fallback xmlns="">
          <p:sp>
            <p:nvSpPr>
              <p:cNvPr id="869" name="Google Shape;778;p29">
                <a:extLst>
                  <a:ext uri="{FF2B5EF4-FFF2-40B4-BE49-F238E27FC236}">
                    <a16:creationId xmlns:a16="http://schemas.microsoft.com/office/drawing/2014/main" id="{7D7FDB48-2F64-3544-70D1-CDFA281837C8}"/>
                  </a:ext>
                </a:extLst>
              </p:cNvPr>
              <p:cNvSpPr txBox="1">
                <a:spLocks noRot="1" noChangeAspect="1" noMove="1" noResize="1" noEditPoints="1" noAdjustHandles="1" noChangeArrowheads="1" noChangeShapeType="1" noTextEdit="1"/>
              </p:cNvSpPr>
              <p:nvPr/>
            </p:nvSpPr>
            <p:spPr>
              <a:xfrm>
                <a:off x="8856603" y="948322"/>
                <a:ext cx="2664985" cy="492412"/>
              </a:xfrm>
              <a:prstGeom prst="rect">
                <a:avLst/>
              </a:prstGeom>
              <a:blipFill>
                <a:blip r:embed="rId8"/>
                <a:stretch>
                  <a:fillRect l="-2517" b="-12500"/>
                </a:stretch>
              </a:blipFill>
              <a:ln>
                <a:noFill/>
              </a:ln>
            </p:spPr>
            <p:txBody>
              <a:bodyPr/>
              <a:lstStyle/>
              <a:p>
                <a:r>
                  <a:rPr lang="en-US">
                    <a:noFill/>
                  </a:rPr>
                  <a:t> </a:t>
                </a:r>
              </a:p>
            </p:txBody>
          </p:sp>
        </mc:Fallback>
      </mc:AlternateContent>
      <p:grpSp>
        <p:nvGrpSpPr>
          <p:cNvPr id="870" name="Group 869">
            <a:extLst>
              <a:ext uri="{FF2B5EF4-FFF2-40B4-BE49-F238E27FC236}">
                <a16:creationId xmlns:a16="http://schemas.microsoft.com/office/drawing/2014/main" id="{A1DF3D19-602D-F970-304E-19721F94E39D}"/>
              </a:ext>
            </a:extLst>
          </p:cNvPr>
          <p:cNvGrpSpPr/>
          <p:nvPr/>
        </p:nvGrpSpPr>
        <p:grpSpPr>
          <a:xfrm>
            <a:off x="7250167" y="3217341"/>
            <a:ext cx="1375625" cy="376181"/>
            <a:chOff x="7414782" y="3793264"/>
            <a:chExt cx="1375625" cy="376181"/>
          </a:xfrm>
        </p:grpSpPr>
        <p:sp>
          <p:nvSpPr>
            <p:cNvPr id="871" name="Google Shape;775;p29">
              <a:extLst>
                <a:ext uri="{FF2B5EF4-FFF2-40B4-BE49-F238E27FC236}">
                  <a16:creationId xmlns:a16="http://schemas.microsoft.com/office/drawing/2014/main" id="{754C8640-DE46-043C-A8DD-B43A90989ECA}"/>
                </a:ext>
              </a:extLst>
            </p:cNvPr>
            <p:cNvSpPr/>
            <p:nvPr/>
          </p:nvSpPr>
          <p:spPr>
            <a:xfrm>
              <a:off x="8058288" y="3793264"/>
              <a:ext cx="92100" cy="92100"/>
            </a:xfrm>
            <a:prstGeom prst="ellipse">
              <a:avLst/>
            </a:prstGeom>
            <a:solidFill>
              <a:srgbClr val="7030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72" name="Google Shape;778;p29">
                  <a:extLst>
                    <a:ext uri="{FF2B5EF4-FFF2-40B4-BE49-F238E27FC236}">
                      <a16:creationId xmlns:a16="http://schemas.microsoft.com/office/drawing/2014/main" id="{F0907295-11DC-B800-A3B7-3C743A3B7B0F}"/>
                    </a:ext>
                  </a:extLst>
                </p:cNvPr>
                <p:cNvSpPr txBox="1"/>
                <p:nvPr/>
              </p:nvSpPr>
              <p:spPr>
                <a:xfrm>
                  <a:off x="7414782" y="3800143"/>
                  <a:ext cx="137562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Switching State </a:t>
                  </a: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𝑠</m:t>
                          </m:r>
                        </m:e>
                        <m:sub>
                          <m:r>
                            <a:rPr lang="en-US" sz="1200" b="0" i="1" smtClean="0">
                              <a:solidFill>
                                <a:schemeClr val="dk1"/>
                              </a:solidFill>
                              <a:latin typeface="Cambria Math" panose="02040503050406030204" pitchFamily="18" charset="0"/>
                              <a:ea typeface="Cabin"/>
                              <a:cs typeface="Cabin"/>
                              <a:sym typeface="Cabin"/>
                            </a:rPr>
                            <m:t>1</m:t>
                          </m:r>
                        </m:sub>
                      </m:sSub>
                    </m:oMath>
                  </a14:m>
                  <a:endParaRPr sz="1200" dirty="0">
                    <a:solidFill>
                      <a:schemeClr val="dk1"/>
                    </a:solidFill>
                    <a:latin typeface="Cabin"/>
                    <a:ea typeface="Cabin"/>
                    <a:cs typeface="Cabin"/>
                    <a:sym typeface="Cabin"/>
                  </a:endParaRPr>
                </a:p>
              </p:txBody>
            </p:sp>
          </mc:Choice>
          <mc:Fallback xmlns="">
            <p:sp>
              <p:nvSpPr>
                <p:cNvPr id="872" name="Google Shape;778;p29">
                  <a:extLst>
                    <a:ext uri="{FF2B5EF4-FFF2-40B4-BE49-F238E27FC236}">
                      <a16:creationId xmlns:a16="http://schemas.microsoft.com/office/drawing/2014/main" id="{F0907295-11DC-B800-A3B7-3C743A3B7B0F}"/>
                    </a:ext>
                  </a:extLst>
                </p:cNvPr>
                <p:cNvSpPr txBox="1">
                  <a:spLocks noRot="1" noChangeAspect="1" noMove="1" noResize="1" noEditPoints="1" noAdjustHandles="1" noChangeArrowheads="1" noChangeShapeType="1" noTextEdit="1"/>
                </p:cNvSpPr>
                <p:nvPr/>
              </p:nvSpPr>
              <p:spPr>
                <a:xfrm>
                  <a:off x="7414782" y="3800143"/>
                  <a:ext cx="1375625" cy="369302"/>
                </a:xfrm>
                <a:prstGeom prst="rect">
                  <a:avLst/>
                </a:prstGeom>
                <a:blipFill>
                  <a:blip r:embed="rId9"/>
                  <a:stretch>
                    <a:fillRect/>
                  </a:stretch>
                </a:blipFill>
                <a:ln>
                  <a:noFill/>
                </a:ln>
              </p:spPr>
              <p:txBody>
                <a:bodyPr/>
                <a:lstStyle/>
                <a:p>
                  <a:r>
                    <a:rPr lang="en-US">
                      <a:noFill/>
                    </a:rPr>
                    <a:t> </a:t>
                  </a:r>
                </a:p>
              </p:txBody>
            </p:sp>
          </mc:Fallback>
        </mc:AlternateContent>
      </p:grpSp>
      <p:grpSp>
        <p:nvGrpSpPr>
          <p:cNvPr id="974" name="Group 973">
            <a:extLst>
              <a:ext uri="{FF2B5EF4-FFF2-40B4-BE49-F238E27FC236}">
                <a16:creationId xmlns:a16="http://schemas.microsoft.com/office/drawing/2014/main" id="{AD33DE48-C721-A38D-0EC8-0195B90FC0E5}"/>
              </a:ext>
            </a:extLst>
          </p:cNvPr>
          <p:cNvGrpSpPr/>
          <p:nvPr/>
        </p:nvGrpSpPr>
        <p:grpSpPr>
          <a:xfrm>
            <a:off x="323754" y="4071030"/>
            <a:ext cx="4113836" cy="1560581"/>
            <a:chOff x="323754" y="4071030"/>
            <a:chExt cx="4113836" cy="1560581"/>
          </a:xfrm>
        </p:grpSpPr>
        <p:grpSp>
          <p:nvGrpSpPr>
            <p:cNvPr id="940" name="Group 939">
              <a:extLst>
                <a:ext uri="{FF2B5EF4-FFF2-40B4-BE49-F238E27FC236}">
                  <a16:creationId xmlns:a16="http://schemas.microsoft.com/office/drawing/2014/main" id="{847A91F9-CEE7-2F53-9E3C-BD16BBC6B34E}"/>
                </a:ext>
              </a:extLst>
            </p:cNvPr>
            <p:cNvGrpSpPr/>
            <p:nvPr/>
          </p:nvGrpSpPr>
          <p:grpSpPr>
            <a:xfrm>
              <a:off x="323754" y="4259196"/>
              <a:ext cx="4113836" cy="1162306"/>
              <a:chOff x="582834" y="4715267"/>
              <a:chExt cx="4113836" cy="1162306"/>
            </a:xfrm>
          </p:grpSpPr>
          <p:grpSp>
            <p:nvGrpSpPr>
              <p:cNvPr id="911" name="Group 910">
                <a:extLst>
                  <a:ext uri="{FF2B5EF4-FFF2-40B4-BE49-F238E27FC236}">
                    <a16:creationId xmlns:a16="http://schemas.microsoft.com/office/drawing/2014/main" id="{152A3CCB-67F4-3801-1E58-EC284B655982}"/>
                  </a:ext>
                </a:extLst>
              </p:cNvPr>
              <p:cNvGrpSpPr/>
              <p:nvPr/>
            </p:nvGrpSpPr>
            <p:grpSpPr>
              <a:xfrm>
                <a:off x="3086364" y="5045673"/>
                <a:ext cx="1610306" cy="831900"/>
                <a:chOff x="3895027" y="5029630"/>
                <a:chExt cx="1610306" cy="831900"/>
              </a:xfrm>
            </p:grpSpPr>
            <p:sp>
              <p:nvSpPr>
                <p:cNvPr id="900" name="Google Shape;793;p30">
                  <a:extLst>
                    <a:ext uri="{FF2B5EF4-FFF2-40B4-BE49-F238E27FC236}">
                      <a16:creationId xmlns:a16="http://schemas.microsoft.com/office/drawing/2014/main" id="{07F86F8B-EB01-FA6E-D07A-D9C875CF7A58}"/>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6" name="Google Shape;828;p30">
                  <a:extLst>
                    <a:ext uri="{FF2B5EF4-FFF2-40B4-BE49-F238E27FC236}">
                      <a16:creationId xmlns:a16="http://schemas.microsoft.com/office/drawing/2014/main" id="{4E0B71CE-CE8E-D9F4-E6A4-35B6893939D1}"/>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7" name="Google Shape;829;p30">
                  <a:extLst>
                    <a:ext uri="{FF2B5EF4-FFF2-40B4-BE49-F238E27FC236}">
                      <a16:creationId xmlns:a16="http://schemas.microsoft.com/office/drawing/2014/main" id="{788D160F-C3B2-C62A-7A84-24E233EDBC0A}"/>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8" name="Google Shape;830;p30">
                  <a:extLst>
                    <a:ext uri="{FF2B5EF4-FFF2-40B4-BE49-F238E27FC236}">
                      <a16:creationId xmlns:a16="http://schemas.microsoft.com/office/drawing/2014/main" id="{3BB6CDDC-10DF-13B6-FAF1-66C50A6B0C16}"/>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2/4 cores</a:t>
                  </a:r>
                  <a:endParaRPr sz="1000" dirty="0">
                    <a:solidFill>
                      <a:schemeClr val="dk1"/>
                    </a:solidFill>
                    <a:latin typeface="Cabin"/>
                    <a:ea typeface="Cabin"/>
                    <a:cs typeface="Cabin"/>
                    <a:sym typeface="Cabin"/>
                  </a:endParaRPr>
                </a:p>
              </p:txBody>
            </p:sp>
            <p:sp>
              <p:nvSpPr>
                <p:cNvPr id="889" name="Google Shape;831;p30">
                  <a:extLst>
                    <a:ext uri="{FF2B5EF4-FFF2-40B4-BE49-F238E27FC236}">
                      <a16:creationId xmlns:a16="http://schemas.microsoft.com/office/drawing/2014/main" id="{45B15D27-2217-4004-ED8E-8C09D77832A8}"/>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GBs</a:t>
                  </a:r>
                  <a:endParaRPr sz="1000" dirty="0">
                    <a:solidFill>
                      <a:schemeClr val="dk1"/>
                    </a:solidFill>
                    <a:latin typeface="Cabin"/>
                    <a:ea typeface="Cabin"/>
                    <a:cs typeface="Cabin"/>
                    <a:sym typeface="Cabin"/>
                  </a:endParaRPr>
                </a:p>
              </p:txBody>
            </p:sp>
            <p:sp>
              <p:nvSpPr>
                <p:cNvPr id="891" name="Google Shape;833;p30">
                  <a:extLst>
                    <a:ext uri="{FF2B5EF4-FFF2-40B4-BE49-F238E27FC236}">
                      <a16:creationId xmlns:a16="http://schemas.microsoft.com/office/drawing/2014/main" id="{A7D82394-2F10-5C3A-9C44-E1F43BB589B9}"/>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3" name="Google Shape;835;p30">
                  <a:extLst>
                    <a:ext uri="{FF2B5EF4-FFF2-40B4-BE49-F238E27FC236}">
                      <a16:creationId xmlns:a16="http://schemas.microsoft.com/office/drawing/2014/main" id="{39B15EDC-0CE4-B693-A70D-95C6943178D2}"/>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5" name="Google Shape;837;p30">
                  <a:extLst>
                    <a:ext uri="{FF2B5EF4-FFF2-40B4-BE49-F238E27FC236}">
                      <a16:creationId xmlns:a16="http://schemas.microsoft.com/office/drawing/2014/main" id="{CD2087B5-A2D9-967A-C516-D0497909CA43}"/>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98" name="Google Shape;840;p30">
                  <a:extLst>
                    <a:ext uri="{FF2B5EF4-FFF2-40B4-BE49-F238E27FC236}">
                      <a16:creationId xmlns:a16="http://schemas.microsoft.com/office/drawing/2014/main" id="{7551890B-AE43-AA2F-8E3B-EB470739937A}"/>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2" name="Google Shape;835;p30">
                  <a:extLst>
                    <a:ext uri="{FF2B5EF4-FFF2-40B4-BE49-F238E27FC236}">
                      <a16:creationId xmlns:a16="http://schemas.microsoft.com/office/drawing/2014/main" id="{02CD8FCF-F087-103A-8CCC-C82155CBC0CC}"/>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03" name="Google Shape;833;p30">
                  <a:extLst>
                    <a:ext uri="{FF2B5EF4-FFF2-40B4-BE49-F238E27FC236}">
                      <a16:creationId xmlns:a16="http://schemas.microsoft.com/office/drawing/2014/main" id="{583AF7B2-6EC5-65DF-C052-2DD2DBFE34FE}"/>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12" name="Group 911">
                <a:extLst>
                  <a:ext uri="{FF2B5EF4-FFF2-40B4-BE49-F238E27FC236}">
                    <a16:creationId xmlns:a16="http://schemas.microsoft.com/office/drawing/2014/main" id="{141BA1CF-7325-DCEB-F847-46DCFF884CA6}"/>
                  </a:ext>
                </a:extLst>
              </p:cNvPr>
              <p:cNvGrpSpPr/>
              <p:nvPr/>
            </p:nvGrpSpPr>
            <p:grpSpPr>
              <a:xfrm>
                <a:off x="582834" y="5029630"/>
                <a:ext cx="1629880" cy="831900"/>
                <a:chOff x="582834" y="5029630"/>
                <a:chExt cx="1629880" cy="831900"/>
              </a:xfrm>
            </p:grpSpPr>
            <p:sp>
              <p:nvSpPr>
                <p:cNvPr id="901" name="Google Shape;794;p30">
                  <a:extLst>
                    <a:ext uri="{FF2B5EF4-FFF2-40B4-BE49-F238E27FC236}">
                      <a16:creationId xmlns:a16="http://schemas.microsoft.com/office/drawing/2014/main" id="{88EEACFE-F87F-87C5-DA68-5C31CF9F39C2}"/>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8" name="Google Shape;820;p30">
                  <a:extLst>
                    <a:ext uri="{FF2B5EF4-FFF2-40B4-BE49-F238E27FC236}">
                      <a16:creationId xmlns:a16="http://schemas.microsoft.com/office/drawing/2014/main" id="{D3C25F2B-3E40-95D5-A899-D0B0A8F8DAD6}"/>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9" name="Google Shape;821;p30">
                  <a:extLst>
                    <a:ext uri="{FF2B5EF4-FFF2-40B4-BE49-F238E27FC236}">
                      <a16:creationId xmlns:a16="http://schemas.microsoft.com/office/drawing/2014/main" id="{A5421C2E-A338-408D-FB24-28E89FF46FFA}"/>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0" name="Google Shape;822;p30">
                  <a:extLst>
                    <a:ext uri="{FF2B5EF4-FFF2-40B4-BE49-F238E27FC236}">
                      <a16:creationId xmlns:a16="http://schemas.microsoft.com/office/drawing/2014/main" id="{E98772A5-42F3-69F6-66B8-819B75451109}"/>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cores</a:t>
                  </a:r>
                  <a:endParaRPr sz="1000" dirty="0">
                    <a:solidFill>
                      <a:schemeClr val="dk1"/>
                    </a:solidFill>
                    <a:latin typeface="Cabin"/>
                    <a:ea typeface="Cabin"/>
                    <a:cs typeface="Cabin"/>
                    <a:sym typeface="Cabin"/>
                  </a:endParaRPr>
                </a:p>
              </p:txBody>
            </p:sp>
            <p:sp>
              <p:nvSpPr>
                <p:cNvPr id="881" name="Google Shape;823;p30">
                  <a:extLst>
                    <a:ext uri="{FF2B5EF4-FFF2-40B4-BE49-F238E27FC236}">
                      <a16:creationId xmlns:a16="http://schemas.microsoft.com/office/drawing/2014/main" id="{CF3AF781-C229-175F-5717-09BCCCF82A01}"/>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2/4 GBs</a:t>
                  </a:r>
                  <a:endParaRPr sz="1000" dirty="0">
                    <a:solidFill>
                      <a:schemeClr val="dk1"/>
                    </a:solidFill>
                    <a:latin typeface="Cabin"/>
                    <a:ea typeface="Cabin"/>
                    <a:cs typeface="Cabin"/>
                    <a:sym typeface="Cabin"/>
                  </a:endParaRPr>
                </a:p>
              </p:txBody>
            </p:sp>
            <p:sp>
              <p:nvSpPr>
                <p:cNvPr id="882" name="Google Shape;824;p30">
                  <a:extLst>
                    <a:ext uri="{FF2B5EF4-FFF2-40B4-BE49-F238E27FC236}">
                      <a16:creationId xmlns:a16="http://schemas.microsoft.com/office/drawing/2014/main" id="{68FE58CE-CA07-FD92-DC66-8124029D72E8}"/>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3" name="Google Shape;825;p30">
                  <a:extLst>
                    <a:ext uri="{FF2B5EF4-FFF2-40B4-BE49-F238E27FC236}">
                      <a16:creationId xmlns:a16="http://schemas.microsoft.com/office/drawing/2014/main" id="{71B88F77-112C-CBED-D6BB-4783F1AD15E1}"/>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4" name="Google Shape;826;p30">
                  <a:extLst>
                    <a:ext uri="{FF2B5EF4-FFF2-40B4-BE49-F238E27FC236}">
                      <a16:creationId xmlns:a16="http://schemas.microsoft.com/office/drawing/2014/main" id="{B6653E63-57C2-75AA-E205-F1951B60FB63}"/>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85" name="Google Shape;827;p30">
                  <a:extLst>
                    <a:ext uri="{FF2B5EF4-FFF2-40B4-BE49-F238E27FC236}">
                      <a16:creationId xmlns:a16="http://schemas.microsoft.com/office/drawing/2014/main" id="{AFE28530-077F-E5FF-5F9A-AFB3A108DEE0}"/>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cxnSp>
            <p:nvCxnSpPr>
              <p:cNvPr id="896" name="Google Shape;838;p30">
                <a:extLst>
                  <a:ext uri="{FF2B5EF4-FFF2-40B4-BE49-F238E27FC236}">
                    <a16:creationId xmlns:a16="http://schemas.microsoft.com/office/drawing/2014/main" id="{DA2C4770-EB98-24CE-AB96-454AA696BA07}"/>
                  </a:ext>
                </a:extLst>
              </p:cNvPr>
              <p:cNvCxnSpPr>
                <a:cxnSpLocks/>
              </p:cNvCxnSpPr>
              <p:nvPr/>
            </p:nvCxnSpPr>
            <p:spPr>
              <a:xfrm rot="16200000" flipH="1">
                <a:off x="2702038" y="4330879"/>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cxnSp>
            <p:nvCxnSpPr>
              <p:cNvPr id="899" name="Google Shape;841;p30">
                <a:extLst>
                  <a:ext uri="{FF2B5EF4-FFF2-40B4-BE49-F238E27FC236}">
                    <a16:creationId xmlns:a16="http://schemas.microsoft.com/office/drawing/2014/main" id="{9D1C3989-61F2-20CD-5976-2F0D0ED21807}"/>
                  </a:ext>
                </a:extLst>
              </p:cNvPr>
              <p:cNvCxnSpPr>
                <a:cxnSpLocks/>
              </p:cNvCxnSpPr>
              <p:nvPr/>
            </p:nvCxnSpPr>
            <p:spPr>
              <a:xfrm rot="5400000">
                <a:off x="2724818" y="5000444"/>
                <a:ext cx="600" cy="1524000"/>
              </a:xfrm>
              <a:prstGeom prst="curvedConnector3">
                <a:avLst>
                  <a:gd name="adj1" fmla="val 43497500"/>
                </a:avLst>
              </a:prstGeom>
              <a:noFill/>
              <a:ln w="9525" cap="flat" cmpd="sng">
                <a:solidFill>
                  <a:schemeClr val="dk2"/>
                </a:solidFill>
                <a:prstDash val="solid"/>
                <a:round/>
                <a:headEnd type="none" w="med" len="med"/>
                <a:tailEnd type="triangle" w="med" len="med"/>
              </a:ln>
            </p:spPr>
          </p:cxnSp>
          <p:sp>
            <p:nvSpPr>
              <p:cNvPr id="876" name="Google Shape;707;p27">
                <a:extLst>
                  <a:ext uri="{FF2B5EF4-FFF2-40B4-BE49-F238E27FC236}">
                    <a16:creationId xmlns:a16="http://schemas.microsoft.com/office/drawing/2014/main" id="{09FB1CC8-23C0-7121-F8F4-27B8F09ADF71}"/>
                  </a:ext>
                </a:extLst>
              </p:cNvPr>
              <p:cNvSpPr txBox="1"/>
              <p:nvPr/>
            </p:nvSpPr>
            <p:spPr>
              <a:xfrm>
                <a:off x="773749" y="471526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2</a:t>
                </a:r>
                <a:endParaRPr dirty="0">
                  <a:solidFill>
                    <a:schemeClr val="dk1"/>
                  </a:solidFill>
                  <a:latin typeface="Cabin"/>
                  <a:ea typeface="Cabin"/>
                  <a:cs typeface="Cabin"/>
                  <a:sym typeface="Cabin"/>
                </a:endParaRPr>
              </a:p>
            </p:txBody>
          </p:sp>
          <p:sp>
            <p:nvSpPr>
              <p:cNvPr id="877" name="Google Shape;707;p27">
                <a:extLst>
                  <a:ext uri="{FF2B5EF4-FFF2-40B4-BE49-F238E27FC236}">
                    <a16:creationId xmlns:a16="http://schemas.microsoft.com/office/drawing/2014/main" id="{C32604F5-88A4-760A-3177-E5CC0F0CC208}"/>
                  </a:ext>
                </a:extLst>
              </p:cNvPr>
              <p:cNvSpPr txBox="1"/>
              <p:nvPr/>
            </p:nvSpPr>
            <p:spPr>
              <a:xfrm>
                <a:off x="3427609" y="4716980"/>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4</a:t>
                </a:r>
                <a:endParaRPr dirty="0">
                  <a:solidFill>
                    <a:schemeClr val="dk1"/>
                  </a:solidFill>
                  <a:latin typeface="Cabin"/>
                  <a:ea typeface="Cabin"/>
                  <a:cs typeface="Cabin"/>
                  <a:sym typeface="Cabin"/>
                </a:endParaRPr>
              </a:p>
            </p:txBody>
          </p:sp>
        </p:grpSp>
        <p:grpSp>
          <p:nvGrpSpPr>
            <p:cNvPr id="971" name="Group 970">
              <a:extLst>
                <a:ext uri="{FF2B5EF4-FFF2-40B4-BE49-F238E27FC236}">
                  <a16:creationId xmlns:a16="http://schemas.microsoft.com/office/drawing/2014/main" id="{DD60D472-ADDD-1BFC-FB1B-FDD8577F8813}"/>
                </a:ext>
              </a:extLst>
            </p:cNvPr>
            <p:cNvGrpSpPr/>
            <p:nvPr/>
          </p:nvGrpSpPr>
          <p:grpSpPr>
            <a:xfrm>
              <a:off x="2158141" y="4071030"/>
              <a:ext cx="599620" cy="1560581"/>
              <a:chOff x="7850028" y="4277717"/>
              <a:chExt cx="599620" cy="1560581"/>
            </a:xfrm>
          </p:grpSpPr>
          <mc:AlternateContent xmlns:mc="http://schemas.openxmlformats.org/markup-compatibility/2006" xmlns:a14="http://schemas.microsoft.com/office/drawing/2010/main">
            <mc:Choice Requires="a14">
              <p:sp>
                <p:nvSpPr>
                  <p:cNvPr id="972" name="Google Shape;900;p32">
                    <a:extLst>
                      <a:ext uri="{FF2B5EF4-FFF2-40B4-BE49-F238E27FC236}">
                        <a16:creationId xmlns:a16="http://schemas.microsoft.com/office/drawing/2014/main" id="{94F3846C-E70C-6A54-5CBB-7D4B8A21ECC8}"/>
                      </a:ext>
                    </a:extLst>
                  </p:cNvPr>
                  <p:cNvSpPr txBox="1"/>
                  <p:nvPr/>
                </p:nvSpPr>
                <p:spPr>
                  <a:xfrm>
                    <a:off x="7851416" y="427771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972" name="Google Shape;900;p32">
                    <a:extLst>
                      <a:ext uri="{FF2B5EF4-FFF2-40B4-BE49-F238E27FC236}">
                        <a16:creationId xmlns:a16="http://schemas.microsoft.com/office/drawing/2014/main" id="{94F3846C-E70C-6A54-5CBB-7D4B8A21ECC8}"/>
                      </a:ext>
                    </a:extLst>
                  </p:cNvPr>
                  <p:cNvSpPr txBox="1">
                    <a:spLocks noRot="1" noChangeAspect="1" noMove="1" noResize="1" noEditPoints="1" noAdjustHandles="1" noChangeArrowheads="1" noChangeShapeType="1" noTextEdit="1"/>
                  </p:cNvSpPr>
                  <p:nvPr/>
                </p:nvSpPr>
                <p:spPr>
                  <a:xfrm>
                    <a:off x="7851416" y="4277717"/>
                    <a:ext cx="598232" cy="400079"/>
                  </a:xfrm>
                  <a:prstGeom prst="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3" name="Google Shape;900;p32">
                    <a:extLst>
                      <a:ext uri="{FF2B5EF4-FFF2-40B4-BE49-F238E27FC236}">
                        <a16:creationId xmlns:a16="http://schemas.microsoft.com/office/drawing/2014/main" id="{285166ED-4F22-59B8-86BD-6264E5708061}"/>
                      </a:ext>
                    </a:extLst>
                  </p:cNvPr>
                  <p:cNvSpPr txBox="1"/>
                  <p:nvPr/>
                </p:nvSpPr>
                <p:spPr>
                  <a:xfrm>
                    <a:off x="7850028" y="5438219"/>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973" name="Google Shape;900;p32">
                    <a:extLst>
                      <a:ext uri="{FF2B5EF4-FFF2-40B4-BE49-F238E27FC236}">
                        <a16:creationId xmlns:a16="http://schemas.microsoft.com/office/drawing/2014/main" id="{285166ED-4F22-59B8-86BD-6264E5708061}"/>
                      </a:ext>
                    </a:extLst>
                  </p:cNvPr>
                  <p:cNvSpPr txBox="1">
                    <a:spLocks noRot="1" noChangeAspect="1" noMove="1" noResize="1" noEditPoints="1" noAdjustHandles="1" noChangeArrowheads="1" noChangeShapeType="1" noTextEdit="1"/>
                  </p:cNvSpPr>
                  <p:nvPr/>
                </p:nvSpPr>
                <p:spPr>
                  <a:xfrm>
                    <a:off x="7850028" y="5438219"/>
                    <a:ext cx="598232" cy="400079"/>
                  </a:xfrm>
                  <a:prstGeom prst="rect">
                    <a:avLst/>
                  </a:prstGeom>
                  <a:blipFill>
                    <a:blip r:embed="rId11"/>
                    <a:stretch>
                      <a:fillRect/>
                    </a:stretch>
                  </a:blipFill>
                  <a:ln>
                    <a:noFill/>
                  </a:ln>
                </p:spPr>
                <p:txBody>
                  <a:bodyPr/>
                  <a:lstStyle/>
                  <a:p>
                    <a:r>
                      <a:rPr lang="en-US">
                        <a:noFill/>
                      </a:rPr>
                      <a:t> </a:t>
                    </a:r>
                  </a:p>
                </p:txBody>
              </p:sp>
            </mc:Fallback>
          </mc:AlternateContent>
        </p:grpSp>
      </p:grpSp>
      <p:grpSp>
        <p:nvGrpSpPr>
          <p:cNvPr id="993" name="Group 992">
            <a:extLst>
              <a:ext uri="{FF2B5EF4-FFF2-40B4-BE49-F238E27FC236}">
                <a16:creationId xmlns:a16="http://schemas.microsoft.com/office/drawing/2014/main" id="{8E593499-763E-D0E4-A1EC-6C14E8B0C3C0}"/>
              </a:ext>
            </a:extLst>
          </p:cNvPr>
          <p:cNvGrpSpPr/>
          <p:nvPr/>
        </p:nvGrpSpPr>
        <p:grpSpPr>
          <a:xfrm>
            <a:off x="5417195" y="4251575"/>
            <a:ext cx="6140756" cy="1697271"/>
            <a:chOff x="5417195" y="4251575"/>
            <a:chExt cx="6140756" cy="1697271"/>
          </a:xfrm>
        </p:grpSpPr>
        <p:grpSp>
          <p:nvGrpSpPr>
            <p:cNvPr id="913" name="Group 912">
              <a:extLst>
                <a:ext uri="{FF2B5EF4-FFF2-40B4-BE49-F238E27FC236}">
                  <a16:creationId xmlns:a16="http://schemas.microsoft.com/office/drawing/2014/main" id="{E5954D14-C1A0-BE6F-86A2-EE1528A1F51C}"/>
                </a:ext>
              </a:extLst>
            </p:cNvPr>
            <p:cNvGrpSpPr/>
            <p:nvPr/>
          </p:nvGrpSpPr>
          <p:grpSpPr>
            <a:xfrm>
              <a:off x="9947645" y="4658670"/>
              <a:ext cx="1610306" cy="831900"/>
              <a:chOff x="3895027" y="5029630"/>
              <a:chExt cx="1610306" cy="831900"/>
            </a:xfrm>
          </p:grpSpPr>
          <p:sp>
            <p:nvSpPr>
              <p:cNvPr id="914" name="Google Shape;793;p30">
                <a:extLst>
                  <a:ext uri="{FF2B5EF4-FFF2-40B4-BE49-F238E27FC236}">
                    <a16:creationId xmlns:a16="http://schemas.microsoft.com/office/drawing/2014/main" id="{3DA6D4E7-8C38-0297-B4D6-872478DBDA6B}"/>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5" name="Google Shape;828;p30">
                <a:extLst>
                  <a:ext uri="{FF2B5EF4-FFF2-40B4-BE49-F238E27FC236}">
                    <a16:creationId xmlns:a16="http://schemas.microsoft.com/office/drawing/2014/main" id="{DC18C960-7D71-D44B-8A26-BCA34B3E047B}"/>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6" name="Google Shape;829;p30">
                <a:extLst>
                  <a:ext uri="{FF2B5EF4-FFF2-40B4-BE49-F238E27FC236}">
                    <a16:creationId xmlns:a16="http://schemas.microsoft.com/office/drawing/2014/main" id="{1A253ACC-948C-9D54-C85E-15DA57066900}"/>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17" name="Google Shape;830;p30">
                <a:extLst>
                  <a:ext uri="{FF2B5EF4-FFF2-40B4-BE49-F238E27FC236}">
                    <a16:creationId xmlns:a16="http://schemas.microsoft.com/office/drawing/2014/main" id="{AF630F9C-7289-AE07-D4F5-B39E2EB9CACA}"/>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2/4 cores</a:t>
                </a:r>
                <a:endParaRPr sz="1000" dirty="0">
                  <a:solidFill>
                    <a:schemeClr val="dk1"/>
                  </a:solidFill>
                  <a:latin typeface="Cabin"/>
                  <a:ea typeface="Cabin"/>
                  <a:cs typeface="Cabin"/>
                  <a:sym typeface="Cabin"/>
                </a:endParaRPr>
              </a:p>
            </p:txBody>
          </p:sp>
          <p:sp>
            <p:nvSpPr>
              <p:cNvPr id="918" name="Google Shape;831;p30">
                <a:extLst>
                  <a:ext uri="{FF2B5EF4-FFF2-40B4-BE49-F238E27FC236}">
                    <a16:creationId xmlns:a16="http://schemas.microsoft.com/office/drawing/2014/main" id="{E8C4B2B8-637C-C355-2AAE-BCA16ED4FDC8}"/>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GBs</a:t>
                </a:r>
                <a:endParaRPr sz="1000" dirty="0">
                  <a:solidFill>
                    <a:schemeClr val="dk1"/>
                  </a:solidFill>
                  <a:latin typeface="Cabin"/>
                  <a:ea typeface="Cabin"/>
                  <a:cs typeface="Cabin"/>
                  <a:sym typeface="Cabin"/>
                </a:endParaRPr>
              </a:p>
            </p:txBody>
          </p:sp>
          <p:sp>
            <p:nvSpPr>
              <p:cNvPr id="919" name="Google Shape;833;p30">
                <a:extLst>
                  <a:ext uri="{FF2B5EF4-FFF2-40B4-BE49-F238E27FC236}">
                    <a16:creationId xmlns:a16="http://schemas.microsoft.com/office/drawing/2014/main" id="{6BF4AD23-F097-A4EC-18D7-184153415922}"/>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0" name="Google Shape;835;p30">
                <a:extLst>
                  <a:ext uri="{FF2B5EF4-FFF2-40B4-BE49-F238E27FC236}">
                    <a16:creationId xmlns:a16="http://schemas.microsoft.com/office/drawing/2014/main" id="{BB37BA3A-8FF0-5DD8-27A9-BBFA9702FB25}"/>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1" name="Google Shape;837;p30">
                <a:extLst>
                  <a:ext uri="{FF2B5EF4-FFF2-40B4-BE49-F238E27FC236}">
                    <a16:creationId xmlns:a16="http://schemas.microsoft.com/office/drawing/2014/main" id="{C02A3515-8D9E-C60A-970F-DA883BEC8348}"/>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2" name="Google Shape;840;p30">
                <a:extLst>
                  <a:ext uri="{FF2B5EF4-FFF2-40B4-BE49-F238E27FC236}">
                    <a16:creationId xmlns:a16="http://schemas.microsoft.com/office/drawing/2014/main" id="{39E1AD08-3D43-4873-6D10-4A8F7E353CC9}"/>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3" name="Google Shape;835;p30">
                <a:extLst>
                  <a:ext uri="{FF2B5EF4-FFF2-40B4-BE49-F238E27FC236}">
                    <a16:creationId xmlns:a16="http://schemas.microsoft.com/office/drawing/2014/main" id="{8615A209-6695-C944-1F39-2F8439B2C02D}"/>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4" name="Google Shape;833;p30">
                <a:extLst>
                  <a:ext uri="{FF2B5EF4-FFF2-40B4-BE49-F238E27FC236}">
                    <a16:creationId xmlns:a16="http://schemas.microsoft.com/office/drawing/2014/main" id="{86A11597-C4ED-2319-4B63-9E49EA2A1EF1}"/>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25" name="Group 924">
              <a:extLst>
                <a:ext uri="{FF2B5EF4-FFF2-40B4-BE49-F238E27FC236}">
                  <a16:creationId xmlns:a16="http://schemas.microsoft.com/office/drawing/2014/main" id="{968540A6-0F42-8A5C-D89F-B2BB0D0D6E2B}"/>
                </a:ext>
              </a:extLst>
            </p:cNvPr>
            <p:cNvGrpSpPr/>
            <p:nvPr/>
          </p:nvGrpSpPr>
          <p:grpSpPr>
            <a:xfrm>
              <a:off x="5417195" y="4642627"/>
              <a:ext cx="1629880" cy="831900"/>
              <a:chOff x="582834" y="5029630"/>
              <a:chExt cx="1629880" cy="831900"/>
            </a:xfrm>
          </p:grpSpPr>
          <p:sp>
            <p:nvSpPr>
              <p:cNvPr id="926" name="Google Shape;794;p30">
                <a:extLst>
                  <a:ext uri="{FF2B5EF4-FFF2-40B4-BE49-F238E27FC236}">
                    <a16:creationId xmlns:a16="http://schemas.microsoft.com/office/drawing/2014/main" id="{CC7AF60C-D348-8A84-139B-D714BB4CA1BF}"/>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7" name="Google Shape;820;p30">
                <a:extLst>
                  <a:ext uri="{FF2B5EF4-FFF2-40B4-BE49-F238E27FC236}">
                    <a16:creationId xmlns:a16="http://schemas.microsoft.com/office/drawing/2014/main" id="{C166E50D-DE5E-0FFA-08B0-33315228380C}"/>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8" name="Google Shape;821;p30">
                <a:extLst>
                  <a:ext uri="{FF2B5EF4-FFF2-40B4-BE49-F238E27FC236}">
                    <a16:creationId xmlns:a16="http://schemas.microsoft.com/office/drawing/2014/main" id="{01C11801-C415-205A-B6DD-976870F20A84}"/>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29" name="Google Shape;822;p30">
                <a:extLst>
                  <a:ext uri="{FF2B5EF4-FFF2-40B4-BE49-F238E27FC236}">
                    <a16:creationId xmlns:a16="http://schemas.microsoft.com/office/drawing/2014/main" id="{9A3F8DB8-A4AE-F06C-DF1D-8FB1C5F230CC}"/>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cores</a:t>
                </a:r>
                <a:endParaRPr sz="1000" dirty="0">
                  <a:solidFill>
                    <a:schemeClr val="dk1"/>
                  </a:solidFill>
                  <a:latin typeface="Cabin"/>
                  <a:ea typeface="Cabin"/>
                  <a:cs typeface="Cabin"/>
                  <a:sym typeface="Cabin"/>
                </a:endParaRPr>
              </a:p>
            </p:txBody>
          </p:sp>
          <p:sp>
            <p:nvSpPr>
              <p:cNvPr id="930" name="Google Shape;823;p30">
                <a:extLst>
                  <a:ext uri="{FF2B5EF4-FFF2-40B4-BE49-F238E27FC236}">
                    <a16:creationId xmlns:a16="http://schemas.microsoft.com/office/drawing/2014/main" id="{6B4011D5-A1CD-504D-3A34-C5E761A5BF84}"/>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2/4 GBs</a:t>
                </a:r>
                <a:endParaRPr sz="1000" dirty="0">
                  <a:solidFill>
                    <a:schemeClr val="dk1"/>
                  </a:solidFill>
                  <a:latin typeface="Cabin"/>
                  <a:ea typeface="Cabin"/>
                  <a:cs typeface="Cabin"/>
                  <a:sym typeface="Cabin"/>
                </a:endParaRPr>
              </a:p>
            </p:txBody>
          </p:sp>
          <p:sp>
            <p:nvSpPr>
              <p:cNvPr id="931" name="Google Shape;824;p30">
                <a:extLst>
                  <a:ext uri="{FF2B5EF4-FFF2-40B4-BE49-F238E27FC236}">
                    <a16:creationId xmlns:a16="http://schemas.microsoft.com/office/drawing/2014/main" id="{B826E30C-2AEF-9E5E-A36A-A0F48536E482}"/>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2" name="Google Shape;825;p30">
                <a:extLst>
                  <a:ext uri="{FF2B5EF4-FFF2-40B4-BE49-F238E27FC236}">
                    <a16:creationId xmlns:a16="http://schemas.microsoft.com/office/drawing/2014/main" id="{06045E73-850E-5DE0-DAFF-5CEE9171D05D}"/>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3" name="Google Shape;826;p30">
                <a:extLst>
                  <a:ext uri="{FF2B5EF4-FFF2-40B4-BE49-F238E27FC236}">
                    <a16:creationId xmlns:a16="http://schemas.microsoft.com/office/drawing/2014/main" id="{9FD4E348-9A92-BC91-FD9C-A8C046FDA8F2}"/>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34" name="Google Shape;827;p30">
                <a:extLst>
                  <a:ext uri="{FF2B5EF4-FFF2-40B4-BE49-F238E27FC236}">
                    <a16:creationId xmlns:a16="http://schemas.microsoft.com/office/drawing/2014/main" id="{462BF223-FFF2-7C8D-2B0F-787167D4FA17}"/>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937" name="Google Shape;707;p27">
              <a:extLst>
                <a:ext uri="{FF2B5EF4-FFF2-40B4-BE49-F238E27FC236}">
                  <a16:creationId xmlns:a16="http://schemas.microsoft.com/office/drawing/2014/main" id="{FCFDB508-6416-6663-1929-4EE46734CFA7}"/>
                </a:ext>
              </a:extLst>
            </p:cNvPr>
            <p:cNvSpPr txBox="1"/>
            <p:nvPr/>
          </p:nvSpPr>
          <p:spPr>
            <a:xfrm>
              <a:off x="5608110" y="4328264"/>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2</a:t>
              </a:r>
              <a:endParaRPr dirty="0">
                <a:solidFill>
                  <a:schemeClr val="dk1"/>
                </a:solidFill>
                <a:latin typeface="Cabin"/>
                <a:ea typeface="Cabin"/>
                <a:cs typeface="Cabin"/>
                <a:sym typeface="Cabin"/>
              </a:endParaRPr>
            </a:p>
          </p:txBody>
        </p:sp>
        <p:sp>
          <p:nvSpPr>
            <p:cNvPr id="938" name="Google Shape;707;p27">
              <a:extLst>
                <a:ext uri="{FF2B5EF4-FFF2-40B4-BE49-F238E27FC236}">
                  <a16:creationId xmlns:a16="http://schemas.microsoft.com/office/drawing/2014/main" id="{43332DB6-B22C-9451-0EBF-C993F76B3C73}"/>
                </a:ext>
              </a:extLst>
            </p:cNvPr>
            <p:cNvSpPr txBox="1"/>
            <p:nvPr/>
          </p:nvSpPr>
          <p:spPr>
            <a:xfrm>
              <a:off x="10288890" y="432997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4</a:t>
              </a:r>
              <a:endParaRPr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941" name="Google Shape;958;p33">
                  <a:extLst>
                    <a:ext uri="{FF2B5EF4-FFF2-40B4-BE49-F238E27FC236}">
                      <a16:creationId xmlns:a16="http://schemas.microsoft.com/office/drawing/2014/main" id="{C81204A5-78EC-3C11-6E62-25F339CBCF35}"/>
                    </a:ext>
                  </a:extLst>
                </p:cNvPr>
                <p:cNvSpPr/>
                <p:nvPr/>
              </p:nvSpPr>
              <p:spPr>
                <a:xfrm>
                  <a:off x="8519371" y="438740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1</m:t>
                            </m:r>
                          </m:sub>
                        </m:sSub>
                      </m:oMath>
                    </m:oMathPara>
                  </a14:m>
                  <a:endParaRPr dirty="0">
                    <a:latin typeface="Cabin"/>
                    <a:ea typeface="Cabin"/>
                    <a:cs typeface="Cabin"/>
                    <a:sym typeface="Cabin"/>
                  </a:endParaRPr>
                </a:p>
              </p:txBody>
            </p:sp>
          </mc:Choice>
          <mc:Fallback xmlns="">
            <p:sp>
              <p:nvSpPr>
                <p:cNvPr id="941" name="Google Shape;958;p33">
                  <a:extLst>
                    <a:ext uri="{FF2B5EF4-FFF2-40B4-BE49-F238E27FC236}">
                      <a16:creationId xmlns:a16="http://schemas.microsoft.com/office/drawing/2014/main" id="{C81204A5-78EC-3C11-6E62-25F339CBCF35}"/>
                    </a:ext>
                  </a:extLst>
                </p:cNvPr>
                <p:cNvSpPr>
                  <a:spLocks noRot="1" noChangeAspect="1" noMove="1" noResize="1" noEditPoints="1" noAdjustHandles="1" noChangeArrowheads="1" noChangeShapeType="1" noTextEdit="1"/>
                </p:cNvSpPr>
                <p:nvPr/>
              </p:nvSpPr>
              <p:spPr>
                <a:xfrm>
                  <a:off x="8519371" y="4387402"/>
                  <a:ext cx="404400" cy="404400"/>
                </a:xfrm>
                <a:prstGeom prst="ellipse">
                  <a:avLst/>
                </a:prstGeom>
                <a:blipFill>
                  <a:blip r:embed="rId12"/>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943" name="Google Shape;958;p33">
              <a:extLst>
                <a:ext uri="{FF2B5EF4-FFF2-40B4-BE49-F238E27FC236}">
                  <a16:creationId xmlns:a16="http://schemas.microsoft.com/office/drawing/2014/main" id="{525229BF-4693-FDEA-473E-CC97977F22A8}"/>
                </a:ext>
              </a:extLst>
            </p:cNvPr>
            <p:cNvSpPr/>
            <p:nvPr/>
          </p:nvSpPr>
          <p:spPr>
            <a:xfrm>
              <a:off x="8519371" y="5421502"/>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cxnSp>
          <p:nvCxnSpPr>
            <p:cNvPr id="961" name="Straight Arrow Connector 960">
              <a:extLst>
                <a:ext uri="{FF2B5EF4-FFF2-40B4-BE49-F238E27FC236}">
                  <a16:creationId xmlns:a16="http://schemas.microsoft.com/office/drawing/2014/main" id="{1E1CE8A8-50E2-1077-8586-D638444C9947}"/>
                </a:ext>
              </a:extLst>
            </p:cNvPr>
            <p:cNvCxnSpPr>
              <a:cxnSpLocks/>
              <a:endCxn id="978" idx="2"/>
            </p:cNvCxnSpPr>
            <p:nvPr/>
          </p:nvCxnSpPr>
          <p:spPr>
            <a:xfrm flipV="1">
              <a:off x="6817042" y="4591161"/>
              <a:ext cx="719323" cy="153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2" name="Straight Arrow Connector 961">
              <a:extLst>
                <a:ext uri="{FF2B5EF4-FFF2-40B4-BE49-F238E27FC236}">
                  <a16:creationId xmlns:a16="http://schemas.microsoft.com/office/drawing/2014/main" id="{1DAA713B-BF7C-BFFD-C373-0D74B8D3C18E}"/>
                </a:ext>
              </a:extLst>
            </p:cNvPr>
            <p:cNvCxnSpPr>
              <a:cxnSpLocks/>
            </p:cNvCxnSpPr>
            <p:nvPr/>
          </p:nvCxnSpPr>
          <p:spPr>
            <a:xfrm>
              <a:off x="8923771" y="4614660"/>
              <a:ext cx="1023874" cy="221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3" name="Straight Arrow Connector 962">
              <a:extLst>
                <a:ext uri="{FF2B5EF4-FFF2-40B4-BE49-F238E27FC236}">
                  <a16:creationId xmlns:a16="http://schemas.microsoft.com/office/drawing/2014/main" id="{96F24EB3-4746-F8A8-023A-DDCA6B8BB940}"/>
                </a:ext>
              </a:extLst>
            </p:cNvPr>
            <p:cNvCxnSpPr>
              <a:cxnSpLocks/>
              <a:endCxn id="943" idx="6"/>
            </p:cNvCxnSpPr>
            <p:nvPr/>
          </p:nvCxnSpPr>
          <p:spPr>
            <a:xfrm flipH="1">
              <a:off x="8923771" y="5421502"/>
              <a:ext cx="1023874" cy="20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64" name="Straight Arrow Connector 963">
              <a:extLst>
                <a:ext uri="{FF2B5EF4-FFF2-40B4-BE49-F238E27FC236}">
                  <a16:creationId xmlns:a16="http://schemas.microsoft.com/office/drawing/2014/main" id="{C6A73BD9-E5EA-8901-8B56-18B693632775}"/>
                </a:ext>
              </a:extLst>
            </p:cNvPr>
            <p:cNvCxnSpPr>
              <a:cxnSpLocks/>
              <a:stCxn id="979" idx="2"/>
            </p:cNvCxnSpPr>
            <p:nvPr/>
          </p:nvCxnSpPr>
          <p:spPr>
            <a:xfrm flipH="1" flipV="1">
              <a:off x="6885622" y="5341962"/>
              <a:ext cx="644599" cy="282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75" name="Google Shape;900;p32">
                  <a:extLst>
                    <a:ext uri="{FF2B5EF4-FFF2-40B4-BE49-F238E27FC236}">
                      <a16:creationId xmlns:a16="http://schemas.microsoft.com/office/drawing/2014/main" id="{0C5D9094-7530-8E88-8E1E-3B6BDC13030D}"/>
                    </a:ext>
                  </a:extLst>
                </p:cNvPr>
                <p:cNvSpPr txBox="1"/>
                <p:nvPr/>
              </p:nvSpPr>
              <p:spPr>
                <a:xfrm>
                  <a:off x="6942041" y="431005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975" name="Google Shape;900;p32">
                  <a:extLst>
                    <a:ext uri="{FF2B5EF4-FFF2-40B4-BE49-F238E27FC236}">
                      <a16:creationId xmlns:a16="http://schemas.microsoft.com/office/drawing/2014/main" id="{0C5D9094-7530-8E88-8E1E-3B6BDC13030D}"/>
                    </a:ext>
                  </a:extLst>
                </p:cNvPr>
                <p:cNvSpPr txBox="1">
                  <a:spLocks noRot="1" noChangeAspect="1" noMove="1" noResize="1" noEditPoints="1" noAdjustHandles="1" noChangeArrowheads="1" noChangeShapeType="1" noTextEdit="1"/>
                </p:cNvSpPr>
                <p:nvPr/>
              </p:nvSpPr>
              <p:spPr>
                <a:xfrm>
                  <a:off x="6942041" y="4310051"/>
                  <a:ext cx="598232" cy="400079"/>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6" name="Google Shape;900;p32">
                  <a:extLst>
                    <a:ext uri="{FF2B5EF4-FFF2-40B4-BE49-F238E27FC236}">
                      <a16:creationId xmlns:a16="http://schemas.microsoft.com/office/drawing/2014/main" id="{E3D98307-4079-E3F1-5523-D4A31FFF9ED0}"/>
                    </a:ext>
                  </a:extLst>
                </p:cNvPr>
                <p:cNvSpPr txBox="1"/>
                <p:nvPr/>
              </p:nvSpPr>
              <p:spPr>
                <a:xfrm>
                  <a:off x="9130104" y="543157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976" name="Google Shape;900;p32">
                  <a:extLst>
                    <a:ext uri="{FF2B5EF4-FFF2-40B4-BE49-F238E27FC236}">
                      <a16:creationId xmlns:a16="http://schemas.microsoft.com/office/drawing/2014/main" id="{E3D98307-4079-E3F1-5523-D4A31FFF9ED0}"/>
                    </a:ext>
                  </a:extLst>
                </p:cNvPr>
                <p:cNvSpPr txBox="1">
                  <a:spLocks noRot="1" noChangeAspect="1" noMove="1" noResize="1" noEditPoints="1" noAdjustHandles="1" noChangeArrowheads="1" noChangeShapeType="1" noTextEdit="1"/>
                </p:cNvSpPr>
                <p:nvPr/>
              </p:nvSpPr>
              <p:spPr>
                <a:xfrm>
                  <a:off x="9130104" y="5431571"/>
                  <a:ext cx="598232" cy="400079"/>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7" name="Google Shape;900;p32">
                  <a:extLst>
                    <a:ext uri="{FF2B5EF4-FFF2-40B4-BE49-F238E27FC236}">
                      <a16:creationId xmlns:a16="http://schemas.microsoft.com/office/drawing/2014/main" id="{9F7648A4-B29E-D7A7-E606-15D7BA000D4D}"/>
                    </a:ext>
                  </a:extLst>
                </p:cNvPr>
                <p:cNvSpPr txBox="1"/>
                <p:nvPr/>
              </p:nvSpPr>
              <p:spPr>
                <a:xfrm>
                  <a:off x="9136592" y="4352434"/>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977" name="Google Shape;900;p32">
                  <a:extLst>
                    <a:ext uri="{FF2B5EF4-FFF2-40B4-BE49-F238E27FC236}">
                      <a16:creationId xmlns:a16="http://schemas.microsoft.com/office/drawing/2014/main" id="{9F7648A4-B29E-D7A7-E606-15D7BA000D4D}"/>
                    </a:ext>
                  </a:extLst>
                </p:cNvPr>
                <p:cNvSpPr txBox="1">
                  <a:spLocks noRot="1" noChangeAspect="1" noMove="1" noResize="1" noEditPoints="1" noAdjustHandles="1" noChangeArrowheads="1" noChangeShapeType="1" noTextEdit="1"/>
                </p:cNvSpPr>
                <p:nvPr/>
              </p:nvSpPr>
              <p:spPr>
                <a:xfrm>
                  <a:off x="9136592" y="4352434"/>
                  <a:ext cx="598232" cy="400079"/>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8" name="Google Shape;958;p33">
                  <a:extLst>
                    <a:ext uri="{FF2B5EF4-FFF2-40B4-BE49-F238E27FC236}">
                      <a16:creationId xmlns:a16="http://schemas.microsoft.com/office/drawing/2014/main" id="{28B1D6DC-E27B-FAFB-384D-6F5389D344CA}"/>
                    </a:ext>
                  </a:extLst>
                </p:cNvPr>
                <p:cNvSpPr/>
                <p:nvPr/>
              </p:nvSpPr>
              <p:spPr>
                <a:xfrm>
                  <a:off x="7536365" y="4388961"/>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978" name="Google Shape;958;p33">
                  <a:extLst>
                    <a:ext uri="{FF2B5EF4-FFF2-40B4-BE49-F238E27FC236}">
                      <a16:creationId xmlns:a16="http://schemas.microsoft.com/office/drawing/2014/main" id="{28B1D6DC-E27B-FAFB-384D-6F5389D344CA}"/>
                    </a:ext>
                  </a:extLst>
                </p:cNvPr>
                <p:cNvSpPr>
                  <a:spLocks noRot="1" noChangeAspect="1" noMove="1" noResize="1" noEditPoints="1" noAdjustHandles="1" noChangeArrowheads="1" noChangeShapeType="1" noTextEdit="1"/>
                </p:cNvSpPr>
                <p:nvPr/>
              </p:nvSpPr>
              <p:spPr>
                <a:xfrm>
                  <a:off x="7536365" y="4388961"/>
                  <a:ext cx="404400" cy="404400"/>
                </a:xfrm>
                <a:prstGeom prst="ellipse">
                  <a:avLst/>
                </a:prstGeom>
                <a:blipFill>
                  <a:blip r:embed="rId16"/>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9" name="Google Shape;958;p33">
                  <a:extLst>
                    <a:ext uri="{FF2B5EF4-FFF2-40B4-BE49-F238E27FC236}">
                      <a16:creationId xmlns:a16="http://schemas.microsoft.com/office/drawing/2014/main" id="{5DF28FF4-2929-22D2-0E77-7F6ED020D1E5}"/>
                    </a:ext>
                  </a:extLst>
                </p:cNvPr>
                <p:cNvSpPr/>
                <p:nvPr/>
              </p:nvSpPr>
              <p:spPr>
                <a:xfrm>
                  <a:off x="7530221" y="542246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2</m:t>
                            </m:r>
                          </m:sub>
                        </m:sSub>
                      </m:oMath>
                    </m:oMathPara>
                  </a14:m>
                  <a:endParaRPr dirty="0">
                    <a:latin typeface="Cabin"/>
                    <a:ea typeface="Cabin"/>
                    <a:cs typeface="Cabin"/>
                    <a:sym typeface="Cabin"/>
                  </a:endParaRPr>
                </a:p>
              </p:txBody>
            </p:sp>
          </mc:Choice>
          <mc:Fallback xmlns="">
            <p:sp>
              <p:nvSpPr>
                <p:cNvPr id="979" name="Google Shape;958;p33">
                  <a:extLst>
                    <a:ext uri="{FF2B5EF4-FFF2-40B4-BE49-F238E27FC236}">
                      <a16:creationId xmlns:a16="http://schemas.microsoft.com/office/drawing/2014/main" id="{5DF28FF4-2929-22D2-0E77-7F6ED020D1E5}"/>
                    </a:ext>
                  </a:extLst>
                </p:cNvPr>
                <p:cNvSpPr>
                  <a:spLocks noRot="1" noChangeAspect="1" noMove="1" noResize="1" noEditPoints="1" noAdjustHandles="1" noChangeArrowheads="1" noChangeShapeType="1" noTextEdit="1"/>
                </p:cNvSpPr>
                <p:nvPr/>
              </p:nvSpPr>
              <p:spPr>
                <a:xfrm>
                  <a:off x="7530221" y="5422462"/>
                  <a:ext cx="404400" cy="404400"/>
                </a:xfrm>
                <a:prstGeom prst="ellipse">
                  <a:avLst/>
                </a:prstGeom>
                <a:blipFill>
                  <a:blip r:embed="rId17"/>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982" name="Straight Arrow Connector 981">
              <a:extLst>
                <a:ext uri="{FF2B5EF4-FFF2-40B4-BE49-F238E27FC236}">
                  <a16:creationId xmlns:a16="http://schemas.microsoft.com/office/drawing/2014/main" id="{2CA64135-1F3C-E742-175D-A59200487EDB}"/>
                </a:ext>
              </a:extLst>
            </p:cNvPr>
            <p:cNvCxnSpPr>
              <a:cxnSpLocks/>
              <a:stCxn id="978" idx="6"/>
              <a:endCxn id="941" idx="2"/>
            </p:cNvCxnSpPr>
            <p:nvPr/>
          </p:nvCxnSpPr>
          <p:spPr>
            <a:xfrm flipV="1">
              <a:off x="7940765" y="4589602"/>
              <a:ext cx="578606" cy="1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86" name="Straight Arrow Connector 985">
              <a:extLst>
                <a:ext uri="{FF2B5EF4-FFF2-40B4-BE49-F238E27FC236}">
                  <a16:creationId xmlns:a16="http://schemas.microsoft.com/office/drawing/2014/main" id="{FEB7DFA2-4772-FCB7-F1F2-FB52001A062A}"/>
                </a:ext>
              </a:extLst>
            </p:cNvPr>
            <p:cNvCxnSpPr>
              <a:cxnSpLocks/>
              <a:stCxn id="943" idx="2"/>
              <a:endCxn id="979" idx="6"/>
            </p:cNvCxnSpPr>
            <p:nvPr/>
          </p:nvCxnSpPr>
          <p:spPr>
            <a:xfrm flipH="1">
              <a:off x="7934621" y="5623702"/>
              <a:ext cx="584750" cy="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989" name="Google Shape;900;p32">
                  <a:extLst>
                    <a:ext uri="{FF2B5EF4-FFF2-40B4-BE49-F238E27FC236}">
                      <a16:creationId xmlns:a16="http://schemas.microsoft.com/office/drawing/2014/main" id="{443828BB-4B28-5DC1-FC30-22D5D1B541E5}"/>
                    </a:ext>
                  </a:extLst>
                </p:cNvPr>
                <p:cNvSpPr txBox="1"/>
                <p:nvPr/>
              </p:nvSpPr>
              <p:spPr>
                <a:xfrm>
                  <a:off x="7939522" y="425157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989" name="Google Shape;900;p32">
                  <a:extLst>
                    <a:ext uri="{FF2B5EF4-FFF2-40B4-BE49-F238E27FC236}">
                      <a16:creationId xmlns:a16="http://schemas.microsoft.com/office/drawing/2014/main" id="{443828BB-4B28-5DC1-FC30-22D5D1B541E5}"/>
                    </a:ext>
                  </a:extLst>
                </p:cNvPr>
                <p:cNvSpPr txBox="1">
                  <a:spLocks noRot="1" noChangeAspect="1" noMove="1" noResize="1" noEditPoints="1" noAdjustHandles="1" noChangeArrowheads="1" noChangeShapeType="1" noTextEdit="1"/>
                </p:cNvSpPr>
                <p:nvPr/>
              </p:nvSpPr>
              <p:spPr>
                <a:xfrm>
                  <a:off x="7939522" y="4251575"/>
                  <a:ext cx="598232" cy="400079"/>
                </a:xfrm>
                <a:prstGeom prst="rect">
                  <a:avLst/>
                </a:prstGeom>
                <a:blipFill>
                  <a:blip r:embed="rId1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0" name="Google Shape;900;p32">
                  <a:extLst>
                    <a:ext uri="{FF2B5EF4-FFF2-40B4-BE49-F238E27FC236}">
                      <a16:creationId xmlns:a16="http://schemas.microsoft.com/office/drawing/2014/main" id="{9CA79777-9EC8-E6F2-9D7B-F6037DCBF1B3}"/>
                    </a:ext>
                  </a:extLst>
                </p:cNvPr>
                <p:cNvSpPr txBox="1"/>
                <p:nvPr/>
              </p:nvSpPr>
              <p:spPr>
                <a:xfrm>
                  <a:off x="7970466" y="554876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990" name="Google Shape;900;p32">
                  <a:extLst>
                    <a:ext uri="{FF2B5EF4-FFF2-40B4-BE49-F238E27FC236}">
                      <a16:creationId xmlns:a16="http://schemas.microsoft.com/office/drawing/2014/main" id="{9CA79777-9EC8-E6F2-9D7B-F6037DCBF1B3}"/>
                    </a:ext>
                  </a:extLst>
                </p:cNvPr>
                <p:cNvSpPr txBox="1">
                  <a:spLocks noRot="1" noChangeAspect="1" noMove="1" noResize="1" noEditPoints="1" noAdjustHandles="1" noChangeArrowheads="1" noChangeShapeType="1" noTextEdit="1"/>
                </p:cNvSpPr>
                <p:nvPr/>
              </p:nvSpPr>
              <p:spPr>
                <a:xfrm>
                  <a:off x="7970466" y="5548767"/>
                  <a:ext cx="598232" cy="400079"/>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1" name="Google Shape;900;p32">
                  <a:extLst>
                    <a:ext uri="{FF2B5EF4-FFF2-40B4-BE49-F238E27FC236}">
                      <a16:creationId xmlns:a16="http://schemas.microsoft.com/office/drawing/2014/main" id="{13403313-6D16-41BA-F4D7-D9EEDFCEE9AD}"/>
                    </a:ext>
                  </a:extLst>
                </p:cNvPr>
                <p:cNvSpPr txBox="1"/>
                <p:nvPr/>
              </p:nvSpPr>
              <p:spPr>
                <a:xfrm>
                  <a:off x="6897265" y="538791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991" name="Google Shape;900;p32">
                  <a:extLst>
                    <a:ext uri="{FF2B5EF4-FFF2-40B4-BE49-F238E27FC236}">
                      <a16:creationId xmlns:a16="http://schemas.microsoft.com/office/drawing/2014/main" id="{13403313-6D16-41BA-F4D7-D9EEDFCEE9AD}"/>
                    </a:ext>
                  </a:extLst>
                </p:cNvPr>
                <p:cNvSpPr txBox="1">
                  <a:spLocks noRot="1" noChangeAspect="1" noMove="1" noResize="1" noEditPoints="1" noAdjustHandles="1" noChangeArrowheads="1" noChangeShapeType="1" noTextEdit="1"/>
                </p:cNvSpPr>
                <p:nvPr/>
              </p:nvSpPr>
              <p:spPr>
                <a:xfrm>
                  <a:off x="6897265" y="5387915"/>
                  <a:ext cx="598232" cy="400079"/>
                </a:xfrm>
                <a:prstGeom prst="rect">
                  <a:avLst/>
                </a:prstGeom>
                <a:blipFill>
                  <a:blip r:embed="rId20"/>
                  <a:stretch>
                    <a:fillRect/>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126805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2.08333E-7 1.85185E-6 L 0.00273 0.08333 " pathEditMode="relative" rAng="0" ptsTypes="AA">
                                      <p:cBhvr>
                                        <p:cTn id="34" dur="2000" fill="hold"/>
                                        <p:tgtEl>
                                          <p:spTgt spid="863"/>
                                        </p:tgtEl>
                                        <p:attrNameLst>
                                          <p:attrName>ppt_x</p:attrName>
                                          <p:attrName>ppt_y</p:attrName>
                                        </p:attrNameLst>
                                      </p:cBhvr>
                                      <p:rCtr x="130" y="4167"/>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6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2" nodeType="clickEffect">
                                  <p:stCondLst>
                                    <p:cond delay="0"/>
                                  </p:stCondLst>
                                  <p:childTnLst>
                                    <p:animMotion origin="layout" path="M 0.00273 0.08333 L 6.25E-7 3.7037E-7 " pathEditMode="relative" rAng="0" ptsTypes="AA">
                                      <p:cBhvr>
                                        <p:cTn id="46" dur="2000" fill="hold"/>
                                        <p:tgtEl>
                                          <p:spTgt spid="863"/>
                                        </p:tgtEl>
                                        <p:attrNameLst>
                                          <p:attrName>ppt_x</p:attrName>
                                          <p:attrName>ppt_y</p:attrName>
                                        </p:attrNameLst>
                                      </p:cBhvr>
                                      <p:rCtr x="-156" y="-41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animBg="1"/>
      <p:bldP spid="863" grpId="0" animBg="1"/>
      <p:bldP spid="863" grpId="1" animBg="1"/>
      <p:bldP spid="863" grpId="2" animBg="1"/>
      <p:bldP spid="866" grpId="0"/>
      <p:bldP spid="8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1">
          <a:extLst>
            <a:ext uri="{FF2B5EF4-FFF2-40B4-BE49-F238E27FC236}">
              <a16:creationId xmlns:a16="http://schemas.microsoft.com/office/drawing/2014/main" id="{9442A500-CDD6-CC1A-8686-CC70D28777C8}"/>
            </a:ext>
          </a:extLst>
        </p:cNvPr>
        <p:cNvGrpSpPr/>
        <p:nvPr/>
      </p:nvGrpSpPr>
      <p:grpSpPr>
        <a:xfrm>
          <a:off x="0" y="0"/>
          <a:ext cx="0" cy="0"/>
          <a:chOff x="0" y="0"/>
          <a:chExt cx="0" cy="0"/>
        </a:xfrm>
      </p:grpSpPr>
      <p:sp>
        <p:nvSpPr>
          <p:cNvPr id="852" name="Google Shape;852;p31">
            <a:extLst>
              <a:ext uri="{FF2B5EF4-FFF2-40B4-BE49-F238E27FC236}">
                <a16:creationId xmlns:a16="http://schemas.microsoft.com/office/drawing/2014/main" id="{AF7B3DAA-CF30-59E4-39D1-369F2E977AC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
        <p:nvSpPr>
          <p:cNvPr id="853" name="Google Shape;853;p31">
            <a:extLst>
              <a:ext uri="{FF2B5EF4-FFF2-40B4-BE49-F238E27FC236}">
                <a16:creationId xmlns:a16="http://schemas.microsoft.com/office/drawing/2014/main" id="{E7962E27-59EC-8B2E-3D23-9EE4A3CB923B}"/>
              </a:ext>
            </a:extLst>
          </p:cNvPr>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MSR: Non-preemptive</a:t>
            </a:r>
            <a:endParaRPr sz="3300" dirty="0"/>
          </a:p>
        </p:txBody>
      </p:sp>
      <mc:AlternateContent xmlns:mc="http://schemas.openxmlformats.org/markup-compatibility/2006" xmlns:a14="http://schemas.microsoft.com/office/drawing/2010/main">
        <mc:Choice Requires="a14">
          <p:sp>
            <p:nvSpPr>
              <p:cNvPr id="4" name="Google Shape;945;p32">
                <a:extLst>
                  <a:ext uri="{FF2B5EF4-FFF2-40B4-BE49-F238E27FC236}">
                    <a16:creationId xmlns:a16="http://schemas.microsoft.com/office/drawing/2014/main" id="{33A39E1D-0133-1D3C-282F-F3E43D3631D3}"/>
                  </a:ext>
                </a:extLst>
              </p:cNvPr>
              <p:cNvSpPr txBox="1"/>
              <p:nvPr/>
            </p:nvSpPr>
            <p:spPr>
              <a:xfrm>
                <a:off x="2533570" y="3629559"/>
                <a:ext cx="2274164" cy="677078"/>
              </a:xfrm>
              <a:prstGeom prst="rect">
                <a:avLst/>
              </a:prstGeom>
              <a:noFill/>
              <a:ln>
                <a:noFill/>
              </a:ln>
            </p:spPr>
            <p:txBody>
              <a:bodyPr spcFirstLastPara="1" wrap="square" lIns="91425" tIns="91425" rIns="91425" bIns="91425" anchor="t" anchorCtr="0">
                <a:spAutoFit/>
              </a:bodyPr>
              <a:lstStyle/>
              <a:p>
                <a:pPr lvl="0" algn="ctr"/>
                <a:r>
                  <a:rPr lang="en-US" sz="1600" dirty="0">
                    <a:solidFill>
                      <a:schemeClr val="dk1"/>
                    </a:solidFill>
                    <a:latin typeface="Cabin"/>
                    <a:ea typeface="Cabin"/>
                    <a:cs typeface="Cabin"/>
                    <a:sym typeface="Cabin"/>
                  </a:rPr>
                  <a:t>Theorem 4: For stability,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𝛼</m:t>
                    </m:r>
                  </m:oMath>
                </a14:m>
                <a:r>
                  <a:rPr lang="en-US" sz="1600" dirty="0">
                    <a:solidFill>
                      <a:schemeClr val="dk1"/>
                    </a:solidFill>
                    <a:latin typeface="Cabin"/>
                    <a:ea typeface="Cabin"/>
                    <a:cs typeface="Cabin"/>
                    <a:sym typeface="Cabin"/>
                  </a:rPr>
                  <a:t> needs to be low</a:t>
                </a:r>
              </a:p>
            </p:txBody>
          </p:sp>
        </mc:Choice>
        <mc:Fallback xmlns="">
          <p:sp>
            <p:nvSpPr>
              <p:cNvPr id="4" name="Google Shape;945;p32">
                <a:extLst>
                  <a:ext uri="{FF2B5EF4-FFF2-40B4-BE49-F238E27FC236}">
                    <a16:creationId xmlns:a16="http://schemas.microsoft.com/office/drawing/2014/main" id="{33A39E1D-0133-1D3C-282F-F3E43D3631D3}"/>
                  </a:ext>
                </a:extLst>
              </p:cNvPr>
              <p:cNvSpPr txBox="1">
                <a:spLocks noRot="1" noChangeAspect="1" noMove="1" noResize="1" noEditPoints="1" noAdjustHandles="1" noChangeArrowheads="1" noChangeShapeType="1" noTextEdit="1"/>
              </p:cNvSpPr>
              <p:nvPr/>
            </p:nvSpPr>
            <p:spPr>
              <a:xfrm>
                <a:off x="2533570" y="3629559"/>
                <a:ext cx="2274164" cy="677078"/>
              </a:xfrm>
              <a:prstGeom prst="rect">
                <a:avLst/>
              </a:prstGeom>
              <a:blipFill>
                <a:blip r:embed="rId3"/>
                <a:stretch>
                  <a:fillRect l="-1111" r="-2778" b="-3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945;p32">
                <a:extLst>
                  <a:ext uri="{FF2B5EF4-FFF2-40B4-BE49-F238E27FC236}">
                    <a16:creationId xmlns:a16="http://schemas.microsoft.com/office/drawing/2014/main" id="{F09D473C-07BB-00EF-BCB7-214FBE2D59E6}"/>
                  </a:ext>
                </a:extLst>
              </p:cNvPr>
              <p:cNvSpPr txBox="1"/>
              <p:nvPr/>
            </p:nvSpPr>
            <p:spPr>
              <a:xfrm>
                <a:off x="7059364" y="3629559"/>
                <a:ext cx="2461876" cy="677078"/>
              </a:xfrm>
              <a:prstGeom prst="rect">
                <a:avLst/>
              </a:prstGeom>
              <a:noFill/>
              <a:ln>
                <a:noFill/>
              </a:ln>
            </p:spPr>
            <p:txBody>
              <a:bodyPr spcFirstLastPara="1" wrap="square" lIns="91425" tIns="91425" rIns="91425" bIns="91425" anchor="t" anchorCtr="0">
                <a:spAutoFit/>
              </a:bodyPr>
              <a:lstStyle/>
              <a:p>
                <a:pPr lvl="0" algn="ctr"/>
                <a:r>
                  <a:rPr lang="en-US" sz="1600" dirty="0">
                    <a:solidFill>
                      <a:schemeClr val="dk1"/>
                    </a:solidFill>
                    <a:latin typeface="Cabin"/>
                    <a:ea typeface="Cabin"/>
                    <a:cs typeface="Cabin"/>
                    <a:sym typeface="Cabin"/>
                  </a:rPr>
                  <a:t>Theorem 3: high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𝛼</m:t>
                    </m:r>
                  </m:oMath>
                </a14:m>
                <a:r>
                  <a:rPr lang="en-US" sz="1600" dirty="0">
                    <a:solidFill>
                      <a:schemeClr val="dk1"/>
                    </a:solidFill>
                    <a:latin typeface="Cabin"/>
                    <a:ea typeface="Cabin"/>
                    <a:cs typeface="Cabin"/>
                    <a:sym typeface="Cabin"/>
                  </a:rPr>
                  <a:t> reduces the variance term</a:t>
                </a:r>
              </a:p>
            </p:txBody>
          </p:sp>
        </mc:Choice>
        <mc:Fallback xmlns="">
          <p:sp>
            <p:nvSpPr>
              <p:cNvPr id="11" name="Google Shape;945;p32">
                <a:extLst>
                  <a:ext uri="{FF2B5EF4-FFF2-40B4-BE49-F238E27FC236}">
                    <a16:creationId xmlns:a16="http://schemas.microsoft.com/office/drawing/2014/main" id="{F09D473C-07BB-00EF-BCB7-214FBE2D59E6}"/>
                  </a:ext>
                </a:extLst>
              </p:cNvPr>
              <p:cNvSpPr txBox="1">
                <a:spLocks noRot="1" noChangeAspect="1" noMove="1" noResize="1" noEditPoints="1" noAdjustHandles="1" noChangeArrowheads="1" noChangeShapeType="1" noTextEdit="1"/>
              </p:cNvSpPr>
              <p:nvPr/>
            </p:nvSpPr>
            <p:spPr>
              <a:xfrm>
                <a:off x="7059364" y="3629559"/>
                <a:ext cx="2461876" cy="677078"/>
              </a:xfrm>
              <a:prstGeom prst="rect">
                <a:avLst/>
              </a:prstGeom>
              <a:blipFill>
                <a:blip r:embed="rId4"/>
                <a:stretch>
                  <a:fillRect l="-1026" r="-3077" b="-3704"/>
                </a:stretch>
              </a:blipFill>
              <a:ln>
                <a:noFill/>
              </a:ln>
            </p:spPr>
            <p:txBody>
              <a:bodyPr/>
              <a:lstStyle/>
              <a:p>
                <a:r>
                  <a:rPr lang="en-US">
                    <a:noFill/>
                  </a:rPr>
                  <a:t> </a:t>
                </a:r>
              </a:p>
            </p:txBody>
          </p:sp>
        </mc:Fallback>
      </mc:AlternateContent>
      <p:sp>
        <p:nvSpPr>
          <p:cNvPr id="12" name="Google Shape;292;p20">
            <a:extLst>
              <a:ext uri="{FF2B5EF4-FFF2-40B4-BE49-F238E27FC236}">
                <a16:creationId xmlns:a16="http://schemas.microsoft.com/office/drawing/2014/main" id="{C14D82D7-83F2-1040-B202-CDE7586A0136}"/>
              </a:ext>
            </a:extLst>
          </p:cNvPr>
          <p:cNvSpPr txBox="1">
            <a:spLocks/>
          </p:cNvSpPr>
          <p:nvPr/>
        </p:nvSpPr>
        <p:spPr>
          <a:xfrm>
            <a:off x="5326301" y="4245092"/>
            <a:ext cx="1219359"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r>
              <a:rPr lang="en-US" sz="1800" b="1" dirty="0">
                <a:solidFill>
                  <a:srgbClr val="C00000"/>
                </a:solidFill>
              </a:rPr>
              <a:t>Tradeoff!!</a:t>
            </a:r>
          </a:p>
        </p:txBody>
      </p:sp>
      <p:grpSp>
        <p:nvGrpSpPr>
          <p:cNvPr id="17" name="Group 16">
            <a:extLst>
              <a:ext uri="{FF2B5EF4-FFF2-40B4-BE49-F238E27FC236}">
                <a16:creationId xmlns:a16="http://schemas.microsoft.com/office/drawing/2014/main" id="{2DF8043C-563C-7161-86AB-7426BE726A3F}"/>
              </a:ext>
            </a:extLst>
          </p:cNvPr>
          <p:cNvGrpSpPr/>
          <p:nvPr/>
        </p:nvGrpSpPr>
        <p:grpSpPr>
          <a:xfrm>
            <a:off x="3710555" y="1679090"/>
            <a:ext cx="3528668" cy="2202335"/>
            <a:chOff x="1500987" y="478294"/>
            <a:chExt cx="3528668" cy="2202335"/>
          </a:xfrm>
        </p:grpSpPr>
        <p:cxnSp>
          <p:nvCxnSpPr>
            <p:cNvPr id="18" name="Straight Connector 17">
              <a:extLst>
                <a:ext uri="{FF2B5EF4-FFF2-40B4-BE49-F238E27FC236}">
                  <a16:creationId xmlns:a16="http://schemas.microsoft.com/office/drawing/2014/main" id="{BF3A2E17-9C5D-CA09-26C5-4BC4B2DE6C46}"/>
                </a:ext>
              </a:extLst>
            </p:cNvPr>
            <p:cNvCxnSpPr/>
            <p:nvPr/>
          </p:nvCxnSpPr>
          <p:spPr>
            <a:xfrm>
              <a:off x="2424701" y="678094"/>
              <a:ext cx="0" cy="14486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1B6E27-A7EE-7F05-B69D-A9D201C9761B}"/>
                </a:ext>
              </a:extLst>
            </p:cNvPr>
            <p:cNvCxnSpPr>
              <a:cxnSpLocks/>
            </p:cNvCxnSpPr>
            <p:nvPr/>
          </p:nvCxnSpPr>
          <p:spPr>
            <a:xfrm flipH="1">
              <a:off x="2418307" y="2126751"/>
              <a:ext cx="261134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9DA5C5B-03C3-26E5-895A-D31C15D2AA91}"/>
                    </a:ext>
                  </a:extLst>
                </p:cNvPr>
                <p:cNvSpPr txBox="1"/>
                <p:nvPr/>
              </p:nvSpPr>
              <p:spPr>
                <a:xfrm>
                  <a:off x="2993300" y="2372852"/>
                  <a:ext cx="1461362" cy="307777"/>
                </a:xfrm>
                <a:prstGeom prst="rect">
                  <a:avLst/>
                </a:prstGeom>
                <a:noFill/>
              </p:spPr>
              <p:txBody>
                <a:bodyPr wrap="none" rtlCol="0">
                  <a:spAutoFit/>
                </a:bodyPr>
                <a:lstStyle/>
                <a:p>
                  <a:r>
                    <a:rPr lang="en-US" sz="1400" dirty="0"/>
                    <a:t>Switching rate, </a:t>
                  </a:r>
                  <a14:m>
                    <m:oMath xmlns:m="http://schemas.openxmlformats.org/officeDocument/2006/math">
                      <m:r>
                        <m:rPr>
                          <m:sty m:val="p"/>
                        </m:rPr>
                        <a:rPr lang="en-US" sz="1400" b="0" i="1" smtClean="0">
                          <a:latin typeface="Cambria Math" panose="02040503050406030204" pitchFamily="18" charset="0"/>
                        </a:rPr>
                        <m:t>α</m:t>
                      </m:r>
                    </m:oMath>
                  </a14:m>
                  <a:endParaRPr lang="en-US" sz="1400" b="0" dirty="0"/>
                </a:p>
              </p:txBody>
            </p:sp>
          </mc:Choice>
          <mc:Fallback xmlns="">
            <p:sp>
              <p:nvSpPr>
                <p:cNvPr id="8" name="TextBox 7">
                  <a:extLst>
                    <a:ext uri="{FF2B5EF4-FFF2-40B4-BE49-F238E27FC236}">
                      <a16:creationId xmlns:a16="http://schemas.microsoft.com/office/drawing/2014/main" id="{E4B7028E-2D46-1C7C-C40D-67C3314F2838}"/>
                    </a:ext>
                  </a:extLst>
                </p:cNvPr>
                <p:cNvSpPr txBox="1">
                  <a:spLocks noRot="1" noChangeAspect="1" noMove="1" noResize="1" noEditPoints="1" noAdjustHandles="1" noChangeArrowheads="1" noChangeShapeType="1" noTextEdit="1"/>
                </p:cNvSpPr>
                <p:nvPr/>
              </p:nvSpPr>
              <p:spPr>
                <a:xfrm>
                  <a:off x="2993300" y="2372852"/>
                  <a:ext cx="1461362" cy="307777"/>
                </a:xfrm>
                <a:prstGeom prst="rect">
                  <a:avLst/>
                </a:prstGeom>
                <a:blipFill>
                  <a:blip r:embed="rId5"/>
                  <a:stretch>
                    <a:fillRect l="-862" t="-3846" b="-1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8C8447AA-0CBC-278F-8E9E-1BFE63375BAD}"/>
                    </a:ext>
                  </a:extLst>
                </p:cNvPr>
                <p:cNvSpPr txBox="1"/>
                <p:nvPr/>
              </p:nvSpPr>
              <p:spPr>
                <a:xfrm rot="16200000">
                  <a:off x="851414" y="1127867"/>
                  <a:ext cx="1822366" cy="523220"/>
                </a:xfrm>
                <a:prstGeom prst="rect">
                  <a:avLst/>
                </a:prstGeom>
                <a:noFill/>
              </p:spPr>
              <p:txBody>
                <a:bodyPr wrap="square" rtlCol="0">
                  <a:spAutoFit/>
                </a:bodyPr>
                <a:lstStyle/>
                <a:p>
                  <a:pPr algn="ctr"/>
                  <a:r>
                    <a:rPr lang="en-US" sz="1400" dirty="0"/>
                    <a:t>Mean Response Time, </a:t>
                  </a:r>
                  <a14:m>
                    <m:oMath xmlns:m="http://schemas.openxmlformats.org/officeDocument/2006/math">
                      <m:r>
                        <a:rPr lang="en-US" sz="1400" b="0" i="1" smtClean="0">
                          <a:latin typeface="Cambria Math" panose="02040503050406030204" pitchFamily="18" charset="0"/>
                          <a:ea typeface="Cambria Math" panose="02040503050406030204" pitchFamily="18" charset="0"/>
                        </a:rPr>
                        <m:t>𝔼</m:t>
                      </m:r>
                      <m:r>
                        <a:rPr lang="en-US" sz="1400" b="0" i="1" smtClean="0">
                          <a:latin typeface="Cambria Math" panose="02040503050406030204" pitchFamily="18" charset="0"/>
                        </a:rPr>
                        <m:t>[</m:t>
                      </m:r>
                      <m:r>
                        <a:rPr lang="en-US" sz="1400" b="0" i="1" smtClean="0">
                          <a:latin typeface="Cambria Math" panose="02040503050406030204" pitchFamily="18" charset="0"/>
                        </a:rPr>
                        <m:t>𝑇</m:t>
                      </m:r>
                      <m:r>
                        <a:rPr lang="en-US" sz="1400" b="0" i="1" smtClean="0">
                          <a:latin typeface="Cambria Math" panose="02040503050406030204" pitchFamily="18" charset="0"/>
                        </a:rPr>
                        <m:t>]</m:t>
                      </m:r>
                    </m:oMath>
                  </a14:m>
                  <a:endParaRPr lang="en-US" sz="1400" dirty="0"/>
                </a:p>
              </p:txBody>
            </p:sp>
          </mc:Choice>
          <mc:Fallback xmlns="">
            <p:sp>
              <p:nvSpPr>
                <p:cNvPr id="21" name="TextBox 20">
                  <a:extLst>
                    <a:ext uri="{FF2B5EF4-FFF2-40B4-BE49-F238E27FC236}">
                      <a16:creationId xmlns:a16="http://schemas.microsoft.com/office/drawing/2014/main" id="{8C8447AA-0CBC-278F-8E9E-1BFE63375BAD}"/>
                    </a:ext>
                  </a:extLst>
                </p:cNvPr>
                <p:cNvSpPr txBox="1">
                  <a:spLocks noRot="1" noChangeAspect="1" noMove="1" noResize="1" noEditPoints="1" noAdjustHandles="1" noChangeArrowheads="1" noChangeShapeType="1" noTextEdit="1"/>
                </p:cNvSpPr>
                <p:nvPr/>
              </p:nvSpPr>
              <p:spPr>
                <a:xfrm rot="16200000">
                  <a:off x="851414" y="1127867"/>
                  <a:ext cx="1822366" cy="523220"/>
                </a:xfrm>
                <a:prstGeom prst="rect">
                  <a:avLst/>
                </a:prstGeom>
                <a:blipFill>
                  <a:blip r:embed="rId6"/>
                  <a:stretch>
                    <a:fillRect l="-2381" r="-9524"/>
                  </a:stretch>
                </a:blipFill>
              </p:spPr>
              <p:txBody>
                <a:bodyPr/>
                <a:lstStyle/>
                <a:p>
                  <a:r>
                    <a:rPr lang="en-US">
                      <a:noFill/>
                    </a:rPr>
                    <a:t> </a:t>
                  </a:r>
                </a:p>
              </p:txBody>
            </p:sp>
          </mc:Fallback>
        </mc:AlternateContent>
        <p:cxnSp>
          <p:nvCxnSpPr>
            <p:cNvPr id="22" name="Straight Connector 21">
              <a:extLst>
                <a:ext uri="{FF2B5EF4-FFF2-40B4-BE49-F238E27FC236}">
                  <a16:creationId xmlns:a16="http://schemas.microsoft.com/office/drawing/2014/main" id="{F66B6ACD-E570-3366-A33F-46FF750E266B}"/>
                </a:ext>
              </a:extLst>
            </p:cNvPr>
            <p:cNvCxnSpPr/>
            <p:nvPr/>
          </p:nvCxnSpPr>
          <p:spPr>
            <a:xfrm>
              <a:off x="2824792" y="2126751"/>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18ED31B6-8679-F555-F150-E66678AB407E}"/>
                </a:ext>
              </a:extLst>
            </p:cNvPr>
            <p:cNvCxnSpPr/>
            <p:nvPr/>
          </p:nvCxnSpPr>
          <p:spPr>
            <a:xfrm>
              <a:off x="3202617" y="2126750"/>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BDB1D6B-D60F-7342-34A9-AEADC473CA44}"/>
                </a:ext>
              </a:extLst>
            </p:cNvPr>
            <p:cNvCxnSpPr/>
            <p:nvPr/>
          </p:nvCxnSpPr>
          <p:spPr>
            <a:xfrm>
              <a:off x="3580442" y="2126749"/>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FFB5F9F-614B-7C4C-1CD5-E6BF09C6947D}"/>
                </a:ext>
              </a:extLst>
            </p:cNvPr>
            <p:cNvCxnSpPr/>
            <p:nvPr/>
          </p:nvCxnSpPr>
          <p:spPr>
            <a:xfrm>
              <a:off x="3958267" y="2126748"/>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530FF18-B587-54C0-85E2-C92267DCF247}"/>
                </a:ext>
              </a:extLst>
            </p:cNvPr>
            <p:cNvCxnSpPr/>
            <p:nvPr/>
          </p:nvCxnSpPr>
          <p:spPr>
            <a:xfrm>
              <a:off x="4336092" y="2126747"/>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1A5BC6B-AE15-C2A7-EEB4-95412F3FE7A9}"/>
                </a:ext>
              </a:extLst>
            </p:cNvPr>
            <p:cNvCxnSpPr/>
            <p:nvPr/>
          </p:nvCxnSpPr>
          <p:spPr>
            <a:xfrm>
              <a:off x="4713917" y="2126746"/>
              <a:ext cx="0" cy="5327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224219A0-0D1C-1442-585B-CAF930B60A50}"/>
                </a:ext>
              </a:extLst>
            </p:cNvPr>
            <p:cNvSpPr txBox="1"/>
            <p:nvPr/>
          </p:nvSpPr>
          <p:spPr>
            <a:xfrm>
              <a:off x="2622614" y="2122659"/>
              <a:ext cx="391454" cy="276999"/>
            </a:xfrm>
            <a:prstGeom prst="rect">
              <a:avLst/>
            </a:prstGeom>
            <a:noFill/>
          </p:spPr>
          <p:txBody>
            <a:bodyPr wrap="none" rtlCol="0">
              <a:spAutoFit/>
            </a:bodyPr>
            <a:lstStyle/>
            <a:p>
              <a:r>
                <a:rPr lang="en-US" sz="1200" dirty="0"/>
                <a:t>.01</a:t>
              </a:r>
            </a:p>
          </p:txBody>
        </p:sp>
        <p:sp>
          <p:nvSpPr>
            <p:cNvPr id="29" name="TextBox 28">
              <a:extLst>
                <a:ext uri="{FF2B5EF4-FFF2-40B4-BE49-F238E27FC236}">
                  <a16:creationId xmlns:a16="http://schemas.microsoft.com/office/drawing/2014/main" id="{94A8D98B-E2CD-2D7D-DE99-33821AE4CAC4}"/>
                </a:ext>
              </a:extLst>
            </p:cNvPr>
            <p:cNvSpPr txBox="1"/>
            <p:nvPr/>
          </p:nvSpPr>
          <p:spPr>
            <a:xfrm>
              <a:off x="3360812" y="2124670"/>
              <a:ext cx="391454" cy="276999"/>
            </a:xfrm>
            <a:prstGeom prst="rect">
              <a:avLst/>
            </a:prstGeom>
            <a:noFill/>
          </p:spPr>
          <p:txBody>
            <a:bodyPr wrap="none" rtlCol="0">
              <a:spAutoFit/>
            </a:bodyPr>
            <a:lstStyle/>
            <a:p>
              <a:r>
                <a:rPr lang="en-US" sz="1200" dirty="0"/>
                <a:t>.03</a:t>
              </a:r>
            </a:p>
          </p:txBody>
        </p:sp>
        <p:sp>
          <p:nvSpPr>
            <p:cNvPr id="30" name="TextBox 29">
              <a:extLst>
                <a:ext uri="{FF2B5EF4-FFF2-40B4-BE49-F238E27FC236}">
                  <a16:creationId xmlns:a16="http://schemas.microsoft.com/office/drawing/2014/main" id="{FA105C96-EBDA-A62F-0345-BC41A55E59B6}"/>
                </a:ext>
              </a:extLst>
            </p:cNvPr>
            <p:cNvSpPr txBox="1"/>
            <p:nvPr/>
          </p:nvSpPr>
          <p:spPr>
            <a:xfrm>
              <a:off x="4125413" y="2122658"/>
              <a:ext cx="391454" cy="276999"/>
            </a:xfrm>
            <a:prstGeom prst="rect">
              <a:avLst/>
            </a:prstGeom>
            <a:noFill/>
          </p:spPr>
          <p:txBody>
            <a:bodyPr wrap="none" rtlCol="0">
              <a:spAutoFit/>
            </a:bodyPr>
            <a:lstStyle/>
            <a:p>
              <a:r>
                <a:rPr lang="en-US" sz="1200" dirty="0"/>
                <a:t>.05</a:t>
              </a:r>
            </a:p>
          </p:txBody>
        </p:sp>
        <p:cxnSp>
          <p:nvCxnSpPr>
            <p:cNvPr id="31" name="Straight Connector 30">
              <a:extLst>
                <a:ext uri="{FF2B5EF4-FFF2-40B4-BE49-F238E27FC236}">
                  <a16:creationId xmlns:a16="http://schemas.microsoft.com/office/drawing/2014/main" id="{F54A68C1-2489-8EC9-38B3-7976E337376B}"/>
                </a:ext>
              </a:extLst>
            </p:cNvPr>
            <p:cNvCxnSpPr>
              <a:cxnSpLocks/>
            </p:cNvCxnSpPr>
            <p:nvPr/>
          </p:nvCxnSpPr>
          <p:spPr>
            <a:xfrm flipH="1">
              <a:off x="2322100" y="184894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03202A27-6CD3-F253-0E49-740EC752924E}"/>
                </a:ext>
              </a:extLst>
            </p:cNvPr>
            <p:cNvCxnSpPr>
              <a:cxnSpLocks/>
            </p:cNvCxnSpPr>
            <p:nvPr/>
          </p:nvCxnSpPr>
          <p:spPr>
            <a:xfrm flipH="1">
              <a:off x="2322100" y="149334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1AE99504-09DC-ED16-DAD0-61406397D372}"/>
                </a:ext>
              </a:extLst>
            </p:cNvPr>
            <p:cNvCxnSpPr>
              <a:cxnSpLocks/>
            </p:cNvCxnSpPr>
            <p:nvPr/>
          </p:nvCxnSpPr>
          <p:spPr>
            <a:xfrm flipH="1">
              <a:off x="2328494" y="116949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522630D9-4383-412B-EC8B-1EB4BEE1C6D9}"/>
                </a:ext>
              </a:extLst>
            </p:cNvPr>
            <p:cNvCxnSpPr>
              <a:cxnSpLocks/>
            </p:cNvCxnSpPr>
            <p:nvPr/>
          </p:nvCxnSpPr>
          <p:spPr>
            <a:xfrm flipH="1">
              <a:off x="2334888" y="845647"/>
              <a:ext cx="9620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BA5D185-7F94-87DE-EBBC-96787E8AA9BD}"/>
                </a:ext>
              </a:extLst>
            </p:cNvPr>
            <p:cNvSpPr txBox="1"/>
            <p:nvPr/>
          </p:nvSpPr>
          <p:spPr>
            <a:xfrm>
              <a:off x="2034819" y="1705896"/>
              <a:ext cx="348172" cy="276999"/>
            </a:xfrm>
            <a:prstGeom prst="rect">
              <a:avLst/>
            </a:prstGeom>
            <a:noFill/>
          </p:spPr>
          <p:txBody>
            <a:bodyPr wrap="none" rtlCol="0">
              <a:spAutoFit/>
            </a:bodyPr>
            <a:lstStyle/>
            <a:p>
              <a:r>
                <a:rPr lang="en-US" sz="1200" dirty="0"/>
                <a:t>50</a:t>
              </a:r>
            </a:p>
          </p:txBody>
        </p:sp>
        <p:sp>
          <p:nvSpPr>
            <p:cNvPr id="36" name="TextBox 35">
              <a:extLst>
                <a:ext uri="{FF2B5EF4-FFF2-40B4-BE49-F238E27FC236}">
                  <a16:creationId xmlns:a16="http://schemas.microsoft.com/office/drawing/2014/main" id="{61E581A3-EFE1-7AAE-8ED3-4AE47E2FB447}"/>
                </a:ext>
              </a:extLst>
            </p:cNvPr>
            <p:cNvSpPr txBox="1"/>
            <p:nvPr/>
          </p:nvSpPr>
          <p:spPr>
            <a:xfrm>
              <a:off x="1941531" y="1354847"/>
              <a:ext cx="429926" cy="276999"/>
            </a:xfrm>
            <a:prstGeom prst="rect">
              <a:avLst/>
            </a:prstGeom>
            <a:noFill/>
          </p:spPr>
          <p:txBody>
            <a:bodyPr wrap="none" rtlCol="0">
              <a:spAutoFit/>
            </a:bodyPr>
            <a:lstStyle/>
            <a:p>
              <a:r>
                <a:rPr lang="en-US" sz="1200" dirty="0"/>
                <a:t>100</a:t>
              </a:r>
            </a:p>
          </p:txBody>
        </p:sp>
        <p:sp>
          <p:nvSpPr>
            <p:cNvPr id="37" name="TextBox 36">
              <a:extLst>
                <a:ext uri="{FF2B5EF4-FFF2-40B4-BE49-F238E27FC236}">
                  <a16:creationId xmlns:a16="http://schemas.microsoft.com/office/drawing/2014/main" id="{2A293905-0DFB-F3E7-C882-4CA97A6839DC}"/>
                </a:ext>
              </a:extLst>
            </p:cNvPr>
            <p:cNvSpPr txBox="1"/>
            <p:nvPr/>
          </p:nvSpPr>
          <p:spPr>
            <a:xfrm>
              <a:off x="1953065" y="1008599"/>
              <a:ext cx="429926" cy="276999"/>
            </a:xfrm>
            <a:prstGeom prst="rect">
              <a:avLst/>
            </a:prstGeom>
            <a:noFill/>
          </p:spPr>
          <p:txBody>
            <a:bodyPr wrap="none" rtlCol="0">
              <a:spAutoFit/>
            </a:bodyPr>
            <a:lstStyle/>
            <a:p>
              <a:r>
                <a:rPr lang="en-US" sz="1200" dirty="0"/>
                <a:t>150</a:t>
              </a:r>
            </a:p>
          </p:txBody>
        </p:sp>
      </p:grpSp>
      <p:sp>
        <p:nvSpPr>
          <p:cNvPr id="38" name="Freeform 37">
            <a:extLst>
              <a:ext uri="{FF2B5EF4-FFF2-40B4-BE49-F238E27FC236}">
                <a16:creationId xmlns:a16="http://schemas.microsoft.com/office/drawing/2014/main" id="{1809E731-DB9D-DA02-45BE-FE312D184140}"/>
              </a:ext>
            </a:extLst>
          </p:cNvPr>
          <p:cNvSpPr/>
          <p:nvPr/>
        </p:nvSpPr>
        <p:spPr>
          <a:xfrm>
            <a:off x="4807734" y="1916865"/>
            <a:ext cx="2391974" cy="1132878"/>
          </a:xfrm>
          <a:custGeom>
            <a:avLst/>
            <a:gdLst>
              <a:gd name="connsiteX0" fmla="*/ 0 w 2410141"/>
              <a:gd name="connsiteY0" fmla="*/ 351226 h 1435659"/>
              <a:gd name="connsiteX1" fmla="*/ 266448 w 2410141"/>
              <a:gd name="connsiteY1" fmla="*/ 938622 h 1435659"/>
              <a:gd name="connsiteX2" fmla="*/ 744843 w 2410141"/>
              <a:gd name="connsiteY2" fmla="*/ 1308016 h 1435659"/>
              <a:gd name="connsiteX3" fmla="*/ 1429129 w 2410141"/>
              <a:gd name="connsiteY3" fmla="*/ 1435184 h 1435659"/>
              <a:gd name="connsiteX4" fmla="*/ 2016525 w 2410141"/>
              <a:gd name="connsiteY4" fmla="*/ 1338294 h 1435659"/>
              <a:gd name="connsiteX5" fmla="*/ 2313251 w 2410141"/>
              <a:gd name="connsiteY5" fmla="*/ 1035512 h 1435659"/>
              <a:gd name="connsiteX6" fmla="*/ 2391974 w 2410141"/>
              <a:gd name="connsiteY6" fmla="*/ 302781 h 1435659"/>
              <a:gd name="connsiteX7" fmla="*/ 2410141 w 2410141"/>
              <a:gd name="connsiteY7" fmla="*/ 0 h 1435659"/>
              <a:gd name="connsiteX0" fmla="*/ 0 w 2391974"/>
              <a:gd name="connsiteY0" fmla="*/ 48445 h 1132878"/>
              <a:gd name="connsiteX1" fmla="*/ 266448 w 2391974"/>
              <a:gd name="connsiteY1" fmla="*/ 635841 h 1132878"/>
              <a:gd name="connsiteX2" fmla="*/ 744843 w 2391974"/>
              <a:gd name="connsiteY2" fmla="*/ 1005235 h 1132878"/>
              <a:gd name="connsiteX3" fmla="*/ 1429129 w 2391974"/>
              <a:gd name="connsiteY3" fmla="*/ 1132403 h 1132878"/>
              <a:gd name="connsiteX4" fmla="*/ 2016525 w 2391974"/>
              <a:gd name="connsiteY4" fmla="*/ 1035513 h 1132878"/>
              <a:gd name="connsiteX5" fmla="*/ 2313251 w 2391974"/>
              <a:gd name="connsiteY5" fmla="*/ 732731 h 1132878"/>
              <a:gd name="connsiteX6" fmla="*/ 2391974 w 2391974"/>
              <a:gd name="connsiteY6" fmla="*/ 0 h 113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1974" h="1132878">
                <a:moveTo>
                  <a:pt x="0" y="48445"/>
                </a:moveTo>
                <a:cubicBezTo>
                  <a:pt x="71154" y="262410"/>
                  <a:pt x="142308" y="476376"/>
                  <a:pt x="266448" y="635841"/>
                </a:cubicBezTo>
                <a:cubicBezTo>
                  <a:pt x="390588" y="795306"/>
                  <a:pt x="551063" y="922475"/>
                  <a:pt x="744843" y="1005235"/>
                </a:cubicBezTo>
                <a:cubicBezTo>
                  <a:pt x="938623" y="1087995"/>
                  <a:pt x="1217182" y="1127357"/>
                  <a:pt x="1429129" y="1132403"/>
                </a:cubicBezTo>
                <a:cubicBezTo>
                  <a:pt x="1641076" y="1137449"/>
                  <a:pt x="1869171" y="1102125"/>
                  <a:pt x="2016525" y="1035513"/>
                </a:cubicBezTo>
                <a:cubicBezTo>
                  <a:pt x="2163879" y="968901"/>
                  <a:pt x="2250676" y="905317"/>
                  <a:pt x="2313251" y="732731"/>
                </a:cubicBezTo>
                <a:cubicBezTo>
                  <a:pt x="2375826" y="560145"/>
                  <a:pt x="2375826" y="172585"/>
                  <a:pt x="2391974" y="0"/>
                </a:cubicBezTo>
              </a:path>
            </a:pathLst>
          </a:custGeom>
          <a:ln w="254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grpSp>
        <p:nvGrpSpPr>
          <p:cNvPr id="39" name="Group 38">
            <a:extLst>
              <a:ext uri="{FF2B5EF4-FFF2-40B4-BE49-F238E27FC236}">
                <a16:creationId xmlns:a16="http://schemas.microsoft.com/office/drawing/2014/main" id="{05132A39-6469-BDDF-3AA2-D0E3328854EF}"/>
              </a:ext>
            </a:extLst>
          </p:cNvPr>
          <p:cNvGrpSpPr/>
          <p:nvPr/>
        </p:nvGrpSpPr>
        <p:grpSpPr>
          <a:xfrm>
            <a:off x="5982279" y="2710154"/>
            <a:ext cx="456728" cy="598696"/>
            <a:chOff x="3782623" y="1528055"/>
            <a:chExt cx="456728" cy="598696"/>
          </a:xfrm>
        </p:grpSpPr>
        <p:cxnSp>
          <p:nvCxnSpPr>
            <p:cNvPr id="40" name="Straight Connector 39">
              <a:extLst>
                <a:ext uri="{FF2B5EF4-FFF2-40B4-BE49-F238E27FC236}">
                  <a16:creationId xmlns:a16="http://schemas.microsoft.com/office/drawing/2014/main" id="{02DDB3A1-7FF2-75CA-A0D3-5D228C52C6D3}"/>
                </a:ext>
              </a:extLst>
            </p:cNvPr>
            <p:cNvCxnSpPr/>
            <p:nvPr/>
          </p:nvCxnSpPr>
          <p:spPr>
            <a:xfrm>
              <a:off x="3960320" y="1875957"/>
              <a:ext cx="0" cy="250794"/>
            </a:xfrm>
            <a:prstGeom prst="line">
              <a:avLst/>
            </a:prstGeom>
            <a:ln>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71F62EB-8B64-FD3A-2F42-8693236F9FC0}"/>
                    </a:ext>
                  </a:extLst>
                </p:cNvPr>
                <p:cNvSpPr txBox="1"/>
                <p:nvPr/>
              </p:nvSpPr>
              <p:spPr>
                <a:xfrm>
                  <a:off x="3782623" y="1528055"/>
                  <a:ext cx="45672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𝛼</m:t>
                            </m:r>
                          </m:e>
                          <m:sup>
                            <m:r>
                              <a:rPr lang="en-US" sz="1600" b="0" i="1" smtClean="0">
                                <a:latin typeface="Cambria Math" panose="02040503050406030204" pitchFamily="18" charset="0"/>
                              </a:rPr>
                              <m:t>∗</m:t>
                            </m:r>
                          </m:sup>
                        </m:sSup>
                      </m:oMath>
                    </m:oMathPara>
                  </a14:m>
                  <a:endParaRPr lang="en-US" sz="1600" dirty="0"/>
                </a:p>
              </p:txBody>
            </p:sp>
          </mc:Choice>
          <mc:Fallback xmlns="">
            <p:sp>
              <p:nvSpPr>
                <p:cNvPr id="41" name="TextBox 40">
                  <a:extLst>
                    <a:ext uri="{FF2B5EF4-FFF2-40B4-BE49-F238E27FC236}">
                      <a16:creationId xmlns:a16="http://schemas.microsoft.com/office/drawing/2014/main" id="{771F62EB-8B64-FD3A-2F42-8693236F9FC0}"/>
                    </a:ext>
                  </a:extLst>
                </p:cNvPr>
                <p:cNvSpPr txBox="1">
                  <a:spLocks noRot="1" noChangeAspect="1" noMove="1" noResize="1" noEditPoints="1" noAdjustHandles="1" noChangeArrowheads="1" noChangeShapeType="1" noTextEdit="1"/>
                </p:cNvSpPr>
                <p:nvPr/>
              </p:nvSpPr>
              <p:spPr>
                <a:xfrm>
                  <a:off x="3782623" y="1528055"/>
                  <a:ext cx="456728" cy="338554"/>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693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uiExpand="1" build="p"/>
      <p:bldP spid="12"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35"/>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600"/>
              <a:t>Conclusion</a:t>
            </a:r>
            <a:endParaRPr sz="3600"/>
          </a:p>
        </p:txBody>
      </p:sp>
      <p:sp>
        <p:nvSpPr>
          <p:cNvPr id="1002" name="Google Shape;1002;p3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
        <p:nvSpPr>
          <p:cNvPr id="1065" name="Google Shape;1065;p35"/>
          <p:cNvSpPr txBox="1"/>
          <p:nvPr/>
        </p:nvSpPr>
        <p:spPr>
          <a:xfrm>
            <a:off x="9433057" y="4568638"/>
            <a:ext cx="2011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dk1"/>
                </a:solidFill>
                <a:latin typeface="Cabin"/>
                <a:ea typeface="Cabin"/>
                <a:cs typeface="Cabin"/>
                <a:sym typeface="Cabin"/>
              </a:rPr>
              <a:t>Questions?</a:t>
            </a:r>
            <a:endParaRPr sz="2800" b="1">
              <a:solidFill>
                <a:schemeClr val="dk1"/>
              </a:solidFill>
              <a:latin typeface="Cabin"/>
              <a:ea typeface="Cabin"/>
              <a:cs typeface="Cabin"/>
              <a:sym typeface="Cabin"/>
            </a:endParaRPr>
          </a:p>
        </p:txBody>
      </p:sp>
      <p:grpSp>
        <p:nvGrpSpPr>
          <p:cNvPr id="972" name="Group 971">
            <a:extLst>
              <a:ext uri="{FF2B5EF4-FFF2-40B4-BE49-F238E27FC236}">
                <a16:creationId xmlns:a16="http://schemas.microsoft.com/office/drawing/2014/main" id="{AE3AC0F7-6D14-0FF9-2384-7695A53FB9FD}"/>
              </a:ext>
            </a:extLst>
          </p:cNvPr>
          <p:cNvGrpSpPr/>
          <p:nvPr/>
        </p:nvGrpSpPr>
        <p:grpSpPr>
          <a:xfrm>
            <a:off x="199989" y="1560303"/>
            <a:ext cx="4134715" cy="1175855"/>
            <a:chOff x="199989" y="1560303"/>
            <a:chExt cx="4134715" cy="1175855"/>
          </a:xfrm>
        </p:grpSpPr>
        <p:grpSp>
          <p:nvGrpSpPr>
            <p:cNvPr id="25" name="Group 24">
              <a:extLst>
                <a:ext uri="{FF2B5EF4-FFF2-40B4-BE49-F238E27FC236}">
                  <a16:creationId xmlns:a16="http://schemas.microsoft.com/office/drawing/2014/main" id="{03DA0424-5BC9-2FDF-B7B9-082020724179}"/>
                </a:ext>
              </a:extLst>
            </p:cNvPr>
            <p:cNvGrpSpPr/>
            <p:nvPr/>
          </p:nvGrpSpPr>
          <p:grpSpPr>
            <a:xfrm>
              <a:off x="881205" y="1575140"/>
              <a:ext cx="3453499" cy="1161018"/>
              <a:chOff x="4068032" y="2294428"/>
              <a:chExt cx="5494136" cy="1847052"/>
            </a:xfrm>
          </p:grpSpPr>
          <p:grpSp>
            <p:nvGrpSpPr>
              <p:cNvPr id="44" name="Google Shape;147;p18">
                <a:extLst>
                  <a:ext uri="{FF2B5EF4-FFF2-40B4-BE49-F238E27FC236}">
                    <a16:creationId xmlns:a16="http://schemas.microsoft.com/office/drawing/2014/main" id="{AD83A435-CF8B-9E91-F55E-FB4C2358CD38}"/>
                  </a:ext>
                </a:extLst>
              </p:cNvPr>
              <p:cNvGrpSpPr/>
              <p:nvPr/>
            </p:nvGrpSpPr>
            <p:grpSpPr>
              <a:xfrm>
                <a:off x="4068032" y="2294428"/>
                <a:ext cx="5494136" cy="1847047"/>
                <a:chOff x="5908939" y="2529050"/>
                <a:chExt cx="5494136" cy="1847047"/>
              </a:xfrm>
            </p:grpSpPr>
            <p:grpSp>
              <p:nvGrpSpPr>
                <p:cNvPr id="47" name="Google Shape;149;p18">
                  <a:extLst>
                    <a:ext uri="{FF2B5EF4-FFF2-40B4-BE49-F238E27FC236}">
                      <a16:creationId xmlns:a16="http://schemas.microsoft.com/office/drawing/2014/main" id="{21BADFFB-0F76-B7A7-56E1-3B3F8D7CC8B5}"/>
                    </a:ext>
                  </a:extLst>
                </p:cNvPr>
                <p:cNvGrpSpPr/>
                <p:nvPr/>
              </p:nvGrpSpPr>
              <p:grpSpPr>
                <a:xfrm>
                  <a:off x="5908939" y="2702925"/>
                  <a:ext cx="3897566" cy="943596"/>
                  <a:chOff x="9297725" y="1188185"/>
                  <a:chExt cx="1400692" cy="176383"/>
                </a:xfrm>
              </p:grpSpPr>
              <p:cxnSp>
                <p:nvCxnSpPr>
                  <p:cNvPr id="51" name="Google Shape;150;p18">
                    <a:extLst>
                      <a:ext uri="{FF2B5EF4-FFF2-40B4-BE49-F238E27FC236}">
                        <a16:creationId xmlns:a16="http://schemas.microsoft.com/office/drawing/2014/main" id="{F2AE3903-42FF-6CE7-2A68-CBC25861229F}"/>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151;p18">
                    <a:extLst>
                      <a:ext uri="{FF2B5EF4-FFF2-40B4-BE49-F238E27FC236}">
                        <a16:creationId xmlns:a16="http://schemas.microsoft.com/office/drawing/2014/main" id="{1C26D49F-BA3C-EC43-0580-69E7130329D4}"/>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53" name="Google Shape;152;p18">
                    <a:extLst>
                      <a:ext uri="{FF2B5EF4-FFF2-40B4-BE49-F238E27FC236}">
                        <a16:creationId xmlns:a16="http://schemas.microsoft.com/office/drawing/2014/main" id="{B3346AD2-37CB-AC7A-80D4-185F4DD4114B}"/>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48" name="Google Shape;153;p18">
                  <a:extLst>
                    <a:ext uri="{FF2B5EF4-FFF2-40B4-BE49-F238E27FC236}">
                      <a16:creationId xmlns:a16="http://schemas.microsoft.com/office/drawing/2014/main" id="{5F94CC6B-3757-5D8A-1FD0-C724BF01AF82}"/>
                    </a:ext>
                  </a:extLst>
                </p:cNvPr>
                <p:cNvPicPr preferRelativeResize="0"/>
                <p:nvPr/>
              </p:nvPicPr>
              <p:blipFill>
                <a:blip r:embed="rId3">
                  <a:alphaModFix/>
                </a:blip>
                <a:stretch>
                  <a:fillRect/>
                </a:stretch>
              </p:blipFill>
              <p:spPr>
                <a:xfrm>
                  <a:off x="9951024" y="2529050"/>
                  <a:ext cx="1371600" cy="1371600"/>
                </a:xfrm>
                <a:prstGeom prst="rect">
                  <a:avLst/>
                </a:prstGeom>
                <a:noFill/>
                <a:ln>
                  <a:noFill/>
                </a:ln>
              </p:spPr>
            </p:pic>
            <p:sp>
              <p:nvSpPr>
                <p:cNvPr id="49" name="Google Shape;154;p18">
                  <a:extLst>
                    <a:ext uri="{FF2B5EF4-FFF2-40B4-BE49-F238E27FC236}">
                      <a16:creationId xmlns:a16="http://schemas.microsoft.com/office/drawing/2014/main" id="{BECC5AC5-30B4-A599-3CE8-DABC8AD4B782}"/>
                    </a:ext>
                  </a:extLst>
                </p:cNvPr>
                <p:cNvSpPr/>
                <p:nvPr/>
              </p:nvSpPr>
              <p:spPr>
                <a:xfrm>
                  <a:off x="9939975" y="393195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 name="Google Shape;155;p18">
                  <a:extLst>
                    <a:ext uri="{FF2B5EF4-FFF2-40B4-BE49-F238E27FC236}">
                      <a16:creationId xmlns:a16="http://schemas.microsoft.com/office/drawing/2014/main" id="{6300CB2F-EC7A-6440-478E-0F1F0E978FF7}"/>
                    </a:ext>
                  </a:extLst>
                </p:cNvPr>
                <p:cNvSpPr/>
                <p:nvPr/>
              </p:nvSpPr>
              <p:spPr>
                <a:xfrm>
                  <a:off x="9939975" y="4193097"/>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42" name="Google Shape;161;p18">
                <a:extLst>
                  <a:ext uri="{FF2B5EF4-FFF2-40B4-BE49-F238E27FC236}">
                    <a16:creationId xmlns:a16="http://schemas.microsoft.com/office/drawing/2014/main" id="{372093E0-87AD-FC92-DA1C-090B4440CF15}"/>
                  </a:ext>
                </a:extLst>
              </p:cNvPr>
              <p:cNvSpPr/>
              <p:nvPr/>
            </p:nvSpPr>
            <p:spPr>
              <a:xfrm>
                <a:off x="7298268" y="2754397"/>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0" name="Google Shape;168;p18">
                <a:extLst>
                  <a:ext uri="{FF2B5EF4-FFF2-40B4-BE49-F238E27FC236}">
                    <a16:creationId xmlns:a16="http://schemas.microsoft.com/office/drawing/2014/main" id="{AA74A3EB-FD5A-14D2-F9E8-C3543AEC076F}"/>
                  </a:ext>
                </a:extLst>
              </p:cNvPr>
              <p:cNvSpPr/>
              <p:nvPr/>
            </p:nvSpPr>
            <p:spPr>
              <a:xfrm>
                <a:off x="8098864" y="3958466"/>
                <a:ext cx="365699"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173;p18">
                <a:extLst>
                  <a:ext uri="{FF2B5EF4-FFF2-40B4-BE49-F238E27FC236}">
                    <a16:creationId xmlns:a16="http://schemas.microsoft.com/office/drawing/2014/main" id="{00054D19-8DB7-5B44-69AD-131412551557}"/>
                  </a:ext>
                </a:extLst>
              </p:cNvPr>
              <p:cNvSpPr/>
              <p:nvPr/>
            </p:nvSpPr>
            <p:spPr>
              <a:xfrm>
                <a:off x="6624369" y="2755269"/>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2" name="Google Shape;176;p18">
                <a:extLst>
                  <a:ext uri="{FF2B5EF4-FFF2-40B4-BE49-F238E27FC236}">
                    <a16:creationId xmlns:a16="http://schemas.microsoft.com/office/drawing/2014/main" id="{48F29C0B-EF54-C2EE-2F08-FDCF7C396D11}"/>
                  </a:ext>
                </a:extLst>
              </p:cNvPr>
              <p:cNvGrpSpPr/>
              <p:nvPr/>
            </p:nvGrpSpPr>
            <p:grpSpPr>
              <a:xfrm>
                <a:off x="8464718" y="3704263"/>
                <a:ext cx="1097250" cy="437217"/>
                <a:chOff x="10153225" y="3938885"/>
                <a:chExt cx="1097250" cy="437217"/>
              </a:xfrm>
            </p:grpSpPr>
            <p:sp>
              <p:nvSpPr>
                <p:cNvPr id="36" name="Google Shape;177;p18">
                  <a:extLst>
                    <a:ext uri="{FF2B5EF4-FFF2-40B4-BE49-F238E27FC236}">
                      <a16:creationId xmlns:a16="http://schemas.microsoft.com/office/drawing/2014/main" id="{E7D3F0FE-D743-BFCA-4B1B-01026F5237F5}"/>
                    </a:ext>
                  </a:extLst>
                </p:cNvPr>
                <p:cNvSpPr/>
                <p:nvPr/>
              </p:nvSpPr>
              <p:spPr>
                <a:xfrm>
                  <a:off x="10884775" y="393888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178;p18">
                  <a:extLst>
                    <a:ext uri="{FF2B5EF4-FFF2-40B4-BE49-F238E27FC236}">
                      <a16:creationId xmlns:a16="http://schemas.microsoft.com/office/drawing/2014/main" id="{EC58D130-D961-B6CA-1D18-5731357DB429}"/>
                    </a:ext>
                  </a:extLst>
                </p:cNvPr>
                <p:cNvSpPr/>
                <p:nvPr/>
              </p:nvSpPr>
              <p:spPr>
                <a:xfrm>
                  <a:off x="10153225" y="4193102"/>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34" name="Google Shape;183;p18">
                <a:extLst>
                  <a:ext uri="{FF2B5EF4-FFF2-40B4-BE49-F238E27FC236}">
                    <a16:creationId xmlns:a16="http://schemas.microsoft.com/office/drawing/2014/main" id="{ECC6505C-B275-4932-6268-98D67EDC7962}"/>
                  </a:ext>
                </a:extLst>
              </p:cNvPr>
              <p:cNvSpPr/>
              <p:nvPr/>
            </p:nvSpPr>
            <p:spPr>
              <a:xfrm>
                <a:off x="5932214" y="2749582"/>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54" name="Group 53">
              <a:extLst>
                <a:ext uri="{FF2B5EF4-FFF2-40B4-BE49-F238E27FC236}">
                  <a16:creationId xmlns:a16="http://schemas.microsoft.com/office/drawing/2014/main" id="{B49E7F6E-DF38-FA1A-0E17-363AA8E01310}"/>
                </a:ext>
              </a:extLst>
            </p:cNvPr>
            <p:cNvGrpSpPr/>
            <p:nvPr/>
          </p:nvGrpSpPr>
          <p:grpSpPr>
            <a:xfrm>
              <a:off x="199989" y="1560303"/>
              <a:ext cx="758713" cy="381677"/>
              <a:chOff x="1361550" y="2342781"/>
              <a:chExt cx="758713" cy="381677"/>
            </a:xfrm>
          </p:grpSpPr>
          <p:cxnSp>
            <p:nvCxnSpPr>
              <p:cNvPr id="55" name="Straight Arrow Connector 54">
                <a:extLst>
                  <a:ext uri="{FF2B5EF4-FFF2-40B4-BE49-F238E27FC236}">
                    <a16:creationId xmlns:a16="http://schemas.microsoft.com/office/drawing/2014/main" id="{A486F2CC-9780-6EFD-5B7A-8742FB82B5A1}"/>
                  </a:ext>
                </a:extLst>
              </p:cNvPr>
              <p:cNvCxnSpPr>
                <a:cxnSpLocks/>
              </p:cNvCxnSpPr>
              <p:nvPr/>
            </p:nvCxnSpPr>
            <p:spPr>
              <a:xfrm>
                <a:off x="1760291" y="2466176"/>
                <a:ext cx="359972" cy="25828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6" name="Google Shape;183;p18">
                <a:extLst>
                  <a:ext uri="{FF2B5EF4-FFF2-40B4-BE49-F238E27FC236}">
                    <a16:creationId xmlns:a16="http://schemas.microsoft.com/office/drawing/2014/main" id="{FF7352B1-02C0-E193-505C-2A80351DCFC3}"/>
                  </a:ext>
                </a:extLst>
              </p:cNvPr>
              <p:cNvSpPr/>
              <p:nvPr/>
            </p:nvSpPr>
            <p:spPr>
              <a:xfrm>
                <a:off x="1361550" y="2342781"/>
                <a:ext cx="271228" cy="271228"/>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dirty="0">
                  <a:solidFill>
                    <a:schemeClr val="bg1"/>
                  </a:solidFill>
                  <a:latin typeface="Cabin"/>
                  <a:ea typeface="Cabin"/>
                  <a:cs typeface="Cabin"/>
                  <a:sym typeface="Cabin"/>
                </a:endParaRPr>
              </a:p>
            </p:txBody>
          </p:sp>
        </p:grpSp>
        <p:grpSp>
          <p:nvGrpSpPr>
            <p:cNvPr id="59" name="Group 58">
              <a:extLst>
                <a:ext uri="{FF2B5EF4-FFF2-40B4-BE49-F238E27FC236}">
                  <a16:creationId xmlns:a16="http://schemas.microsoft.com/office/drawing/2014/main" id="{C3E1C892-49DC-0E27-E149-8C680263B6F4}"/>
                </a:ext>
              </a:extLst>
            </p:cNvPr>
            <p:cNvGrpSpPr/>
            <p:nvPr/>
          </p:nvGrpSpPr>
          <p:grpSpPr>
            <a:xfrm>
              <a:off x="201734" y="2000326"/>
              <a:ext cx="792848" cy="271228"/>
              <a:chOff x="1443600" y="2945246"/>
              <a:chExt cx="792848" cy="271228"/>
            </a:xfrm>
          </p:grpSpPr>
          <p:sp>
            <p:nvSpPr>
              <p:cNvPr id="60" name="Google Shape;161;p18">
                <a:extLst>
                  <a:ext uri="{FF2B5EF4-FFF2-40B4-BE49-F238E27FC236}">
                    <a16:creationId xmlns:a16="http://schemas.microsoft.com/office/drawing/2014/main" id="{2C6E7F69-6B07-BDEC-2B06-8543DDC58A2B}"/>
                  </a:ext>
                </a:extLst>
              </p:cNvPr>
              <p:cNvSpPr/>
              <p:nvPr/>
            </p:nvSpPr>
            <p:spPr>
              <a:xfrm>
                <a:off x="1443600" y="2945246"/>
                <a:ext cx="271228" cy="271228"/>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lang="ar-AE" dirty="0">
                  <a:solidFill>
                    <a:schemeClr val="bg1"/>
                  </a:solidFill>
                  <a:latin typeface="Cabin"/>
                  <a:ea typeface="Cabin"/>
                  <a:cs typeface="Cabin"/>
                  <a:sym typeface="Cabin"/>
                </a:endParaRPr>
              </a:p>
            </p:txBody>
          </p:sp>
          <p:cxnSp>
            <p:nvCxnSpPr>
              <p:cNvPr id="62" name="Straight Arrow Connector 61">
                <a:extLst>
                  <a:ext uri="{FF2B5EF4-FFF2-40B4-BE49-F238E27FC236}">
                    <a16:creationId xmlns:a16="http://schemas.microsoft.com/office/drawing/2014/main" id="{F34085EF-B794-C365-FD0E-EF8AF80F31FB}"/>
                  </a:ext>
                </a:extLst>
              </p:cNvPr>
              <p:cNvCxnSpPr>
                <a:cxnSpLocks/>
              </p:cNvCxnSpPr>
              <p:nvPr/>
            </p:nvCxnSpPr>
            <p:spPr>
              <a:xfrm flipV="1">
                <a:off x="1811683" y="2975098"/>
                <a:ext cx="424765" cy="18921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971" name="Google Shape;168;p18">
              <a:extLst>
                <a:ext uri="{FF2B5EF4-FFF2-40B4-BE49-F238E27FC236}">
                  <a16:creationId xmlns:a16="http://schemas.microsoft.com/office/drawing/2014/main" id="{A8EE25D7-477A-C050-6B87-A6D139E344B5}"/>
                </a:ext>
              </a:extLst>
            </p:cNvPr>
            <p:cNvSpPr/>
            <p:nvPr/>
          </p:nvSpPr>
          <p:spPr>
            <a:xfrm>
              <a:off x="3414200" y="2460761"/>
              <a:ext cx="686691" cy="11124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08" name="Group 1207">
            <a:extLst>
              <a:ext uri="{FF2B5EF4-FFF2-40B4-BE49-F238E27FC236}">
                <a16:creationId xmlns:a16="http://schemas.microsoft.com/office/drawing/2014/main" id="{86EA1D55-5C68-C65A-1884-733027F32795}"/>
              </a:ext>
            </a:extLst>
          </p:cNvPr>
          <p:cNvGrpSpPr/>
          <p:nvPr/>
        </p:nvGrpSpPr>
        <p:grpSpPr>
          <a:xfrm>
            <a:off x="6524322" y="558024"/>
            <a:ext cx="4743758" cy="3677620"/>
            <a:chOff x="87801" y="620783"/>
            <a:chExt cx="5244935" cy="4066160"/>
          </a:xfrm>
        </p:grpSpPr>
        <p:sp>
          <p:nvSpPr>
            <p:cNvPr id="1189" name="Rectangle 1188">
              <a:extLst>
                <a:ext uri="{FF2B5EF4-FFF2-40B4-BE49-F238E27FC236}">
                  <a16:creationId xmlns:a16="http://schemas.microsoft.com/office/drawing/2014/main" id="{03FA1708-761D-C070-EB70-A6DCC448E5EC}"/>
                </a:ext>
              </a:extLst>
            </p:cNvPr>
            <p:cNvSpPr/>
            <p:nvPr/>
          </p:nvSpPr>
          <p:spPr>
            <a:xfrm>
              <a:off x="1801167" y="620783"/>
              <a:ext cx="3531569" cy="327990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90" name="Google Shape;743;p28">
              <a:extLst>
                <a:ext uri="{FF2B5EF4-FFF2-40B4-BE49-F238E27FC236}">
                  <a16:creationId xmlns:a16="http://schemas.microsoft.com/office/drawing/2014/main" id="{AD9ED4DA-F86C-E5FE-41B9-92E4D7908AF4}"/>
                </a:ext>
              </a:extLst>
            </p:cNvPr>
            <p:cNvCxnSpPr>
              <a:cxnSpLocks/>
              <a:stCxn id="1199" idx="5"/>
              <a:endCxn id="1200" idx="1"/>
            </p:cNvCxnSpPr>
            <p:nvPr/>
          </p:nvCxnSpPr>
          <p:spPr>
            <a:xfrm>
              <a:off x="1594813" y="3052024"/>
              <a:ext cx="925476" cy="1001676"/>
            </a:xfrm>
            <a:prstGeom prst="straightConnector1">
              <a:avLst/>
            </a:prstGeom>
            <a:noFill/>
            <a:ln w="9525" cap="flat" cmpd="sng">
              <a:solidFill>
                <a:schemeClr val="dk2"/>
              </a:solidFill>
              <a:prstDash val="solid"/>
              <a:round/>
              <a:headEnd type="none" w="med" len="med"/>
              <a:tailEnd type="none" w="med" len="med"/>
            </a:ln>
          </p:spPr>
        </p:cxnSp>
        <p:grpSp>
          <p:nvGrpSpPr>
            <p:cNvPr id="1191" name="Group 1190">
              <a:extLst>
                <a:ext uri="{FF2B5EF4-FFF2-40B4-BE49-F238E27FC236}">
                  <a16:creationId xmlns:a16="http://schemas.microsoft.com/office/drawing/2014/main" id="{961EEF63-83A1-4C16-8367-E3D9C62CDD86}"/>
                </a:ext>
              </a:extLst>
            </p:cNvPr>
            <p:cNvGrpSpPr/>
            <p:nvPr/>
          </p:nvGrpSpPr>
          <p:grpSpPr>
            <a:xfrm>
              <a:off x="1958137" y="3165835"/>
              <a:ext cx="2363596" cy="400079"/>
              <a:chOff x="1874613" y="3268178"/>
              <a:chExt cx="2363596" cy="400079"/>
            </a:xfrm>
          </p:grpSpPr>
          <p:sp>
            <p:nvSpPr>
              <p:cNvPr id="1192" name="Google Shape;744;p28">
                <a:extLst>
                  <a:ext uri="{FF2B5EF4-FFF2-40B4-BE49-F238E27FC236}">
                    <a16:creationId xmlns:a16="http://schemas.microsoft.com/office/drawing/2014/main" id="{B2C17D24-AF29-1E3E-9E3E-2BA949649FAF}"/>
                  </a:ext>
                </a:extLst>
              </p:cNvPr>
              <p:cNvSpPr/>
              <p:nvPr/>
            </p:nvSpPr>
            <p:spPr>
              <a:xfrm>
                <a:off x="1874613" y="3541076"/>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1193" name="Google Shape;745;p28">
                    <a:extLst>
                      <a:ext uri="{FF2B5EF4-FFF2-40B4-BE49-F238E27FC236}">
                        <a16:creationId xmlns:a16="http://schemas.microsoft.com/office/drawing/2014/main" id="{998E9EAD-3814-288C-8271-E7A350770C9B}"/>
                      </a:ext>
                    </a:extLst>
                  </p:cNvPr>
                  <p:cNvSpPr txBox="1"/>
                  <p:nvPr/>
                </p:nvSpPr>
                <p:spPr>
                  <a:xfrm>
                    <a:off x="1901809" y="3268178"/>
                    <a:ext cx="2336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1" i="1" smtClean="0">
                                <a:solidFill>
                                  <a:schemeClr val="dk1"/>
                                </a:solidFill>
                                <a:latin typeface="Cambria Math" panose="02040503050406030204" pitchFamily="18" charset="0"/>
                                <a:ea typeface="Cabin"/>
                                <a:cs typeface="Cabin"/>
                                <a:sym typeface="Cabin"/>
                              </a:rPr>
                              <m:t>𝝁</m:t>
                            </m:r>
                          </m:e>
                          <m:sup>
                            <m:r>
                              <a:rPr lang="en-US" b="0" i="1" smtClean="0">
                                <a:solidFill>
                                  <a:schemeClr val="dk1"/>
                                </a:solidFill>
                                <a:latin typeface="Cambria Math" panose="02040503050406030204" pitchFamily="18" charset="0"/>
                                <a:ea typeface="Cabin"/>
                                <a:cs typeface="Cabin"/>
                                <a:sym typeface="Cabin"/>
                              </a:rPr>
                              <m:t>∗</m:t>
                            </m:r>
                          </m:sup>
                        </m:sSup>
                      </m:oMath>
                    </a14:m>
                    <a:endParaRPr>
                      <a:solidFill>
                        <a:schemeClr val="dk1"/>
                      </a:solidFill>
                      <a:latin typeface="Cabin"/>
                      <a:ea typeface="Cabin"/>
                      <a:cs typeface="Cabin"/>
                      <a:sym typeface="Cabin"/>
                    </a:endParaRPr>
                  </a:p>
                </p:txBody>
              </p:sp>
            </mc:Choice>
            <mc:Fallback xmlns="">
              <p:sp>
                <p:nvSpPr>
                  <p:cNvPr id="31" name="Google Shape;745;p28">
                    <a:extLst>
                      <a:ext uri="{FF2B5EF4-FFF2-40B4-BE49-F238E27FC236}">
                        <a16:creationId xmlns:a16="http://schemas.microsoft.com/office/drawing/2014/main" id="{54CD471B-6493-B4B3-3145-C2368270F2F3}"/>
                      </a:ext>
                    </a:extLst>
                  </p:cNvPr>
                  <p:cNvSpPr txBox="1">
                    <a:spLocks noRot="1" noChangeAspect="1" noMove="1" noResize="1" noEditPoints="1" noAdjustHandles="1" noChangeArrowheads="1" noChangeShapeType="1" noTextEdit="1"/>
                  </p:cNvSpPr>
                  <p:nvPr/>
                </p:nvSpPr>
                <p:spPr>
                  <a:xfrm>
                    <a:off x="1901809" y="3268178"/>
                    <a:ext cx="2336400" cy="400079"/>
                  </a:xfrm>
                  <a:prstGeom prst="rect">
                    <a:avLst/>
                  </a:prstGeom>
                  <a:blipFill>
                    <a:blip r:embed="rId9"/>
                    <a:stretch>
                      <a:fillRect l="-783" b="-3030"/>
                    </a:stretch>
                  </a:blipFill>
                  <a:ln>
                    <a:noFill/>
                  </a:ln>
                </p:spPr>
                <p:txBody>
                  <a:bodyPr/>
                  <a:lstStyle/>
                  <a:p>
                    <a:r>
                      <a:rPr lang="en-US">
                        <a:noFill/>
                      </a:rPr>
                      <a:t> </a:t>
                    </a:r>
                  </a:p>
                </p:txBody>
              </p:sp>
            </mc:Fallback>
          </mc:AlternateContent>
        </p:grpSp>
        <p:grpSp>
          <p:nvGrpSpPr>
            <p:cNvPr id="1194" name="Group 1193">
              <a:extLst>
                <a:ext uri="{FF2B5EF4-FFF2-40B4-BE49-F238E27FC236}">
                  <a16:creationId xmlns:a16="http://schemas.microsoft.com/office/drawing/2014/main" id="{0AE8F942-9667-5369-81FD-89D854258734}"/>
                </a:ext>
              </a:extLst>
            </p:cNvPr>
            <p:cNvGrpSpPr/>
            <p:nvPr/>
          </p:nvGrpSpPr>
          <p:grpSpPr>
            <a:xfrm>
              <a:off x="87801" y="921683"/>
              <a:ext cx="4200415" cy="3765260"/>
              <a:chOff x="56846" y="1069018"/>
              <a:chExt cx="4200415" cy="3765260"/>
            </a:xfrm>
          </p:grpSpPr>
          <p:grpSp>
            <p:nvGrpSpPr>
              <p:cNvPr id="1195" name="Google Shape;732;p28">
                <a:extLst>
                  <a:ext uri="{FF2B5EF4-FFF2-40B4-BE49-F238E27FC236}">
                    <a16:creationId xmlns:a16="http://schemas.microsoft.com/office/drawing/2014/main" id="{1BE6C334-FD2D-4CBE-EB39-FC417E03D825}"/>
                  </a:ext>
                </a:extLst>
              </p:cNvPr>
              <p:cNvGrpSpPr/>
              <p:nvPr/>
            </p:nvGrpSpPr>
            <p:grpSpPr>
              <a:xfrm>
                <a:off x="56846" y="1069018"/>
                <a:ext cx="4111013" cy="3765260"/>
                <a:chOff x="6430345" y="1565567"/>
                <a:chExt cx="4111013" cy="3765260"/>
              </a:xfrm>
            </p:grpSpPr>
            <p:sp>
              <p:nvSpPr>
                <p:cNvPr id="1202" name="Google Shape;733;p28">
                  <a:extLst>
                    <a:ext uri="{FF2B5EF4-FFF2-40B4-BE49-F238E27FC236}">
                      <a16:creationId xmlns:a16="http://schemas.microsoft.com/office/drawing/2014/main" id="{3844B2AB-E1AD-B2C9-E752-4C0CC50280FB}"/>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203" name="Google Shape;734;p28">
                  <a:extLst>
                    <a:ext uri="{FF2B5EF4-FFF2-40B4-BE49-F238E27FC236}">
                      <a16:creationId xmlns:a16="http://schemas.microsoft.com/office/drawing/2014/main" id="{248907B3-3A76-7944-BBBC-5AEA1AB7FD89}"/>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204" name="Google Shape;735;p28">
                  <a:extLst>
                    <a:ext uri="{FF2B5EF4-FFF2-40B4-BE49-F238E27FC236}">
                      <a16:creationId xmlns:a16="http://schemas.microsoft.com/office/drawing/2014/main" id="{A080D851-1032-C280-D65A-7EF822A6F30F}"/>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205" name="Google Shape;736;p28">
                      <a:extLst>
                        <a:ext uri="{FF2B5EF4-FFF2-40B4-BE49-F238E27FC236}">
                          <a16:creationId xmlns:a16="http://schemas.microsoft.com/office/drawing/2014/main" id="{C55D151C-9676-4B6E-BDC5-B8C5A93D8DD9}"/>
                        </a:ext>
                      </a:extLst>
                    </p:cNvPr>
                    <p:cNvSpPr txBox="1"/>
                    <p:nvPr/>
                  </p:nvSpPr>
                  <p:spPr>
                    <a:xfrm>
                      <a:off x="6430345" y="1565567"/>
                      <a:ext cx="1520500"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5" name="Google Shape;736;p28">
                      <a:extLst>
                        <a:ext uri="{FF2B5EF4-FFF2-40B4-BE49-F238E27FC236}">
                          <a16:creationId xmlns:a16="http://schemas.microsoft.com/office/drawing/2014/main" id="{564BA355-8000-E69C-959A-6D9313C726DC}"/>
                        </a:ext>
                      </a:extLst>
                    </p:cNvPr>
                    <p:cNvSpPr txBox="1">
                      <a:spLocks noRot="1" noChangeAspect="1" noMove="1" noResize="1" noEditPoints="1" noAdjustHandles="1" noChangeArrowheads="1" noChangeShapeType="1" noTextEdit="1"/>
                    </p:cNvSpPr>
                    <p:nvPr/>
                  </p:nvSpPr>
                  <p:spPr>
                    <a:xfrm>
                      <a:off x="6430345" y="1565567"/>
                      <a:ext cx="1520500" cy="615523"/>
                    </a:xfrm>
                    <a:prstGeom prst="rect">
                      <a:avLst/>
                    </a:prstGeom>
                    <a:blipFill>
                      <a:blip r:embed="rId10"/>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6" name="Google Shape;737;p28">
                      <a:extLst>
                        <a:ext uri="{FF2B5EF4-FFF2-40B4-BE49-F238E27FC236}">
                          <a16:creationId xmlns:a16="http://schemas.microsoft.com/office/drawing/2014/main" id="{E719961E-3430-8640-8B09-85DAF1338940}"/>
                        </a:ext>
                      </a:extLst>
                    </p:cNvPr>
                    <p:cNvSpPr txBox="1"/>
                    <p:nvPr/>
                  </p:nvSpPr>
                  <p:spPr>
                    <a:xfrm>
                      <a:off x="9029697" y="4715304"/>
                      <a:ext cx="1511661"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6" name="Google Shape;737;p28">
                      <a:extLst>
                        <a:ext uri="{FF2B5EF4-FFF2-40B4-BE49-F238E27FC236}">
                          <a16:creationId xmlns:a16="http://schemas.microsoft.com/office/drawing/2014/main" id="{E1DA51BC-63CD-5D82-B7BD-F6313098B6E9}"/>
                        </a:ext>
                      </a:extLst>
                    </p:cNvPr>
                    <p:cNvSpPr txBox="1">
                      <a:spLocks noRot="1" noChangeAspect="1" noMove="1" noResize="1" noEditPoints="1" noAdjustHandles="1" noChangeArrowheads="1" noChangeShapeType="1" noTextEdit="1"/>
                    </p:cNvSpPr>
                    <p:nvPr/>
                  </p:nvSpPr>
                  <p:spPr>
                    <a:xfrm>
                      <a:off x="9029697" y="4715304"/>
                      <a:ext cx="1511661" cy="615523"/>
                    </a:xfrm>
                    <a:prstGeom prst="rect">
                      <a:avLst/>
                    </a:prstGeom>
                    <a:blipFill>
                      <a:blip r:embed="rId11"/>
                      <a:stretch>
                        <a:fillRect b="-1980"/>
                      </a:stretch>
                    </a:blipFill>
                    <a:ln>
                      <a:noFill/>
                    </a:ln>
                  </p:spPr>
                  <p:txBody>
                    <a:bodyPr/>
                    <a:lstStyle/>
                    <a:p>
                      <a:r>
                        <a:rPr lang="en-US">
                          <a:noFill/>
                        </a:rPr>
                        <a:t> </a:t>
                      </a:r>
                    </a:p>
                  </p:txBody>
                </p:sp>
              </mc:Fallback>
            </mc:AlternateContent>
            <p:sp>
              <p:nvSpPr>
                <p:cNvPr id="1207" name="Google Shape;738;p28">
                  <a:extLst>
                    <a:ext uri="{FF2B5EF4-FFF2-40B4-BE49-F238E27FC236}">
                      <a16:creationId xmlns:a16="http://schemas.microsoft.com/office/drawing/2014/main" id="{29BF3F90-5622-2C28-F960-27E684273F92}"/>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196" name="Google Shape;739;p28">
                <a:extLst>
                  <a:ext uri="{FF2B5EF4-FFF2-40B4-BE49-F238E27FC236}">
                    <a16:creationId xmlns:a16="http://schemas.microsoft.com/office/drawing/2014/main" id="{62E6672F-E6FC-7DD8-B8C0-ED1859814554}"/>
                  </a:ext>
                </a:extLst>
              </p:cNvPr>
              <p:cNvSpPr/>
              <p:nvPr/>
            </p:nvSpPr>
            <p:spPr>
              <a:xfrm>
                <a:off x="1722213" y="3998276"/>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97" name="Google Shape;746;p28">
                <a:extLst>
                  <a:ext uri="{FF2B5EF4-FFF2-40B4-BE49-F238E27FC236}">
                    <a16:creationId xmlns:a16="http://schemas.microsoft.com/office/drawing/2014/main" id="{5085764B-80CF-28D3-9E29-D0075794B953}"/>
                  </a:ext>
                </a:extLst>
              </p:cNvPr>
              <p:cNvSpPr txBox="1"/>
              <p:nvPr/>
            </p:nvSpPr>
            <p:spPr>
              <a:xfrm>
                <a:off x="1055346" y="2788824"/>
                <a:ext cx="29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1198" name="Google Shape;747;p28">
                <a:extLst>
                  <a:ext uri="{FF2B5EF4-FFF2-40B4-BE49-F238E27FC236}">
                    <a16:creationId xmlns:a16="http://schemas.microsoft.com/office/drawing/2014/main" id="{EA3D7087-6207-A5C7-4EF9-4A651251F2C0}"/>
                  </a:ext>
                </a:extLst>
              </p:cNvPr>
              <p:cNvSpPr txBox="1"/>
              <p:nvPr/>
            </p:nvSpPr>
            <p:spPr>
              <a:xfrm>
                <a:off x="2444661" y="3882926"/>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sp>
            <p:nvSpPr>
              <p:cNvPr id="1199" name="Google Shape;750;p28">
                <a:extLst>
                  <a:ext uri="{FF2B5EF4-FFF2-40B4-BE49-F238E27FC236}">
                    <a16:creationId xmlns:a16="http://schemas.microsoft.com/office/drawing/2014/main" id="{464AE527-87C2-278B-A27B-74DD862EF00E}"/>
                  </a:ext>
                </a:extLst>
              </p:cNvPr>
              <p:cNvSpPr/>
              <p:nvPr/>
            </p:nvSpPr>
            <p:spPr>
              <a:xfrm>
                <a:off x="1485246" y="31207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00" name="Google Shape;751;p28">
                <a:extLst>
                  <a:ext uri="{FF2B5EF4-FFF2-40B4-BE49-F238E27FC236}">
                    <a16:creationId xmlns:a16="http://schemas.microsoft.com/office/drawing/2014/main" id="{547567C2-F344-CA2A-C757-F7DCD606BA75}"/>
                  </a:ext>
                </a:extLst>
              </p:cNvPr>
              <p:cNvSpPr/>
              <p:nvPr/>
            </p:nvSpPr>
            <p:spPr>
              <a:xfrm>
                <a:off x="2475846" y="41875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1201" name="Google Shape;754;p28">
                    <a:extLst>
                      <a:ext uri="{FF2B5EF4-FFF2-40B4-BE49-F238E27FC236}">
                        <a16:creationId xmlns:a16="http://schemas.microsoft.com/office/drawing/2014/main" id="{65021F1B-FD2D-09D5-2BCF-84C2CCD71387}"/>
                      </a:ext>
                    </a:extLst>
                  </p:cNvPr>
                  <p:cNvSpPr txBox="1"/>
                  <p:nvPr/>
                </p:nvSpPr>
                <p:spPr>
                  <a:xfrm>
                    <a:off x="324830" y="3694324"/>
                    <a:ext cx="1812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a:solidFill>
                        <a:schemeClr val="dk1"/>
                      </a:solidFill>
                      <a:latin typeface="Cabin"/>
                      <a:ea typeface="Cabin"/>
                      <a:cs typeface="Cabin"/>
                      <a:sym typeface="Cabin"/>
                    </a:endParaRPr>
                  </a:p>
                </p:txBody>
              </p:sp>
            </mc:Choice>
            <mc:Fallback xmlns="">
              <p:sp>
                <p:nvSpPr>
                  <p:cNvPr id="36" name="Google Shape;754;p28">
                    <a:extLst>
                      <a:ext uri="{FF2B5EF4-FFF2-40B4-BE49-F238E27FC236}">
                        <a16:creationId xmlns:a16="http://schemas.microsoft.com/office/drawing/2014/main" id="{C03DE099-C10B-C0A6-7D34-4050516FD312}"/>
                      </a:ext>
                    </a:extLst>
                  </p:cNvPr>
                  <p:cNvSpPr txBox="1">
                    <a:spLocks noRot="1" noChangeAspect="1" noMove="1" noResize="1" noEditPoints="1" noAdjustHandles="1" noChangeArrowheads="1" noChangeShapeType="1" noTextEdit="1"/>
                  </p:cNvSpPr>
                  <p:nvPr/>
                </p:nvSpPr>
                <p:spPr>
                  <a:xfrm>
                    <a:off x="324830" y="3694324"/>
                    <a:ext cx="1812600" cy="400079"/>
                  </a:xfrm>
                  <a:prstGeom prst="rect">
                    <a:avLst/>
                  </a:prstGeom>
                  <a:blipFill>
                    <a:blip r:embed="rId12"/>
                    <a:stretch>
                      <a:fillRect/>
                    </a:stretch>
                  </a:blipFill>
                  <a:ln>
                    <a:noFill/>
                  </a:ln>
                </p:spPr>
                <p:txBody>
                  <a:bodyPr/>
                  <a:lstStyle/>
                  <a:p>
                    <a:r>
                      <a:rPr lang="en-US">
                        <a:noFill/>
                      </a:rPr>
                      <a:t> </a:t>
                    </a:r>
                  </a:p>
                </p:txBody>
              </p:sp>
            </mc:Fallback>
          </mc:AlternateContent>
        </p:grpSp>
      </p:grpSp>
      <p:grpSp>
        <p:nvGrpSpPr>
          <p:cNvPr id="1209" name="Group 1208">
            <a:extLst>
              <a:ext uri="{FF2B5EF4-FFF2-40B4-BE49-F238E27FC236}">
                <a16:creationId xmlns:a16="http://schemas.microsoft.com/office/drawing/2014/main" id="{5DF4B96C-F1C7-3B4E-BAAA-878C677F95F0}"/>
              </a:ext>
            </a:extLst>
          </p:cNvPr>
          <p:cNvGrpSpPr/>
          <p:nvPr/>
        </p:nvGrpSpPr>
        <p:grpSpPr>
          <a:xfrm>
            <a:off x="1029411" y="4121843"/>
            <a:ext cx="6140756" cy="1697271"/>
            <a:chOff x="5417195" y="4251575"/>
            <a:chExt cx="6140756" cy="1697271"/>
          </a:xfrm>
        </p:grpSpPr>
        <p:grpSp>
          <p:nvGrpSpPr>
            <p:cNvPr id="1210" name="Group 1209">
              <a:extLst>
                <a:ext uri="{FF2B5EF4-FFF2-40B4-BE49-F238E27FC236}">
                  <a16:creationId xmlns:a16="http://schemas.microsoft.com/office/drawing/2014/main" id="{43F424A8-9819-5499-5637-091A7AF29B8E}"/>
                </a:ext>
              </a:extLst>
            </p:cNvPr>
            <p:cNvGrpSpPr/>
            <p:nvPr/>
          </p:nvGrpSpPr>
          <p:grpSpPr>
            <a:xfrm>
              <a:off x="9947645" y="4658670"/>
              <a:ext cx="1610306" cy="831900"/>
              <a:chOff x="3895027" y="5029630"/>
              <a:chExt cx="1610306" cy="831900"/>
            </a:xfrm>
          </p:grpSpPr>
          <p:sp>
            <p:nvSpPr>
              <p:cNvPr id="1239" name="Google Shape;793;p30">
                <a:extLst>
                  <a:ext uri="{FF2B5EF4-FFF2-40B4-BE49-F238E27FC236}">
                    <a16:creationId xmlns:a16="http://schemas.microsoft.com/office/drawing/2014/main" id="{91C69EA2-67DA-A737-FB65-FBC300CF7DA9}"/>
                  </a:ext>
                </a:extLst>
              </p:cNvPr>
              <p:cNvSpPr/>
              <p:nvPr/>
            </p:nvSpPr>
            <p:spPr>
              <a:xfrm>
                <a:off x="3895027" y="5029630"/>
                <a:ext cx="1499616"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0" name="Google Shape;828;p30">
                <a:extLst>
                  <a:ext uri="{FF2B5EF4-FFF2-40B4-BE49-F238E27FC236}">
                    <a16:creationId xmlns:a16="http://schemas.microsoft.com/office/drawing/2014/main" id="{0FB8709A-6600-90D3-8FC1-7588CD8922B0}"/>
                  </a:ext>
                </a:extLst>
              </p:cNvPr>
              <p:cNvSpPr/>
              <p:nvPr/>
            </p:nvSpPr>
            <p:spPr>
              <a:xfrm>
                <a:off x="4000044" y="521337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1" name="Google Shape;829;p30">
                <a:extLst>
                  <a:ext uri="{FF2B5EF4-FFF2-40B4-BE49-F238E27FC236}">
                    <a16:creationId xmlns:a16="http://schemas.microsoft.com/office/drawing/2014/main" id="{F4F56FBD-619C-1245-C4DE-5A66B9E6A4F0}"/>
                  </a:ext>
                </a:extLst>
              </p:cNvPr>
              <p:cNvSpPr/>
              <p:nvPr/>
            </p:nvSpPr>
            <p:spPr>
              <a:xfrm>
                <a:off x="4000044" y="5529922"/>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2" name="Google Shape;830;p30">
                <a:extLst>
                  <a:ext uri="{FF2B5EF4-FFF2-40B4-BE49-F238E27FC236}">
                    <a16:creationId xmlns:a16="http://schemas.microsoft.com/office/drawing/2014/main" id="{C6DE013E-2CE3-9958-1335-D83CC28AC7E6}"/>
                  </a:ext>
                </a:extLst>
              </p:cNvPr>
              <p:cNvSpPr txBox="1"/>
              <p:nvPr/>
            </p:nvSpPr>
            <p:spPr>
              <a:xfrm>
                <a:off x="4700133" y="513727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2/4 cores</a:t>
                </a:r>
                <a:endParaRPr sz="1000" dirty="0">
                  <a:solidFill>
                    <a:schemeClr val="dk1"/>
                  </a:solidFill>
                  <a:latin typeface="Cabin"/>
                  <a:ea typeface="Cabin"/>
                  <a:cs typeface="Cabin"/>
                  <a:sym typeface="Cabin"/>
                </a:endParaRPr>
              </a:p>
            </p:txBody>
          </p:sp>
          <p:sp>
            <p:nvSpPr>
              <p:cNvPr id="1243" name="Google Shape;831;p30">
                <a:extLst>
                  <a:ext uri="{FF2B5EF4-FFF2-40B4-BE49-F238E27FC236}">
                    <a16:creationId xmlns:a16="http://schemas.microsoft.com/office/drawing/2014/main" id="{7E5D7ED6-07D7-4359-AAE8-53B6E015178B}"/>
                  </a:ext>
                </a:extLst>
              </p:cNvPr>
              <p:cNvSpPr txBox="1"/>
              <p:nvPr/>
            </p:nvSpPr>
            <p:spPr>
              <a:xfrm>
                <a:off x="4683047" y="544618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GBs</a:t>
                </a:r>
                <a:endParaRPr sz="1000" dirty="0">
                  <a:solidFill>
                    <a:schemeClr val="dk1"/>
                  </a:solidFill>
                  <a:latin typeface="Cabin"/>
                  <a:ea typeface="Cabin"/>
                  <a:cs typeface="Cabin"/>
                  <a:sym typeface="Cabin"/>
                </a:endParaRPr>
              </a:p>
            </p:txBody>
          </p:sp>
          <p:sp>
            <p:nvSpPr>
              <p:cNvPr id="1244" name="Google Shape;833;p30">
                <a:extLst>
                  <a:ext uri="{FF2B5EF4-FFF2-40B4-BE49-F238E27FC236}">
                    <a16:creationId xmlns:a16="http://schemas.microsoft.com/office/drawing/2014/main" id="{4C143E53-5F37-4B30-FD31-6B3EAE5F4462}"/>
                  </a:ext>
                </a:extLst>
              </p:cNvPr>
              <p:cNvSpPr/>
              <p:nvPr/>
            </p:nvSpPr>
            <p:spPr>
              <a:xfrm>
                <a:off x="3998443" y="5213032"/>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5" name="Google Shape;835;p30">
                <a:extLst>
                  <a:ext uri="{FF2B5EF4-FFF2-40B4-BE49-F238E27FC236}">
                    <a16:creationId xmlns:a16="http://schemas.microsoft.com/office/drawing/2014/main" id="{83B42366-4D61-030F-FF55-49630CA888BD}"/>
                  </a:ext>
                </a:extLst>
              </p:cNvPr>
              <p:cNvSpPr/>
              <p:nvPr/>
            </p:nvSpPr>
            <p:spPr>
              <a:xfrm>
                <a:off x="4003039" y="5532227"/>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6" name="Google Shape;837;p30">
                <a:extLst>
                  <a:ext uri="{FF2B5EF4-FFF2-40B4-BE49-F238E27FC236}">
                    <a16:creationId xmlns:a16="http://schemas.microsoft.com/office/drawing/2014/main" id="{2A221D27-F3CC-FFA9-2A75-875D7A2AAC18}"/>
                  </a:ext>
                </a:extLst>
              </p:cNvPr>
              <p:cNvSpPr/>
              <p:nvPr/>
            </p:nvSpPr>
            <p:spPr>
              <a:xfrm>
                <a:off x="3948669" y="5131509"/>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7" name="Google Shape;840;p30">
                <a:extLst>
                  <a:ext uri="{FF2B5EF4-FFF2-40B4-BE49-F238E27FC236}">
                    <a16:creationId xmlns:a16="http://schemas.microsoft.com/office/drawing/2014/main" id="{E054F84D-6E4E-2B74-A713-BB92D1294651}"/>
                  </a:ext>
                </a:extLst>
              </p:cNvPr>
              <p:cNvSpPr/>
              <p:nvPr/>
            </p:nvSpPr>
            <p:spPr>
              <a:xfrm>
                <a:off x="3948669" y="5472944"/>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8" name="Google Shape;835;p30">
                <a:extLst>
                  <a:ext uri="{FF2B5EF4-FFF2-40B4-BE49-F238E27FC236}">
                    <a16:creationId xmlns:a16="http://schemas.microsoft.com/office/drawing/2014/main" id="{95DD9037-3EF3-3987-860F-1005920E034E}"/>
                  </a:ext>
                </a:extLst>
              </p:cNvPr>
              <p:cNvSpPr/>
              <p:nvPr/>
            </p:nvSpPr>
            <p:spPr>
              <a:xfrm>
                <a:off x="4368739" y="553107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49" name="Google Shape;833;p30">
                <a:extLst>
                  <a:ext uri="{FF2B5EF4-FFF2-40B4-BE49-F238E27FC236}">
                    <a16:creationId xmlns:a16="http://schemas.microsoft.com/office/drawing/2014/main" id="{92A137A8-685C-A368-72A3-52F031A1F598}"/>
                  </a:ext>
                </a:extLst>
              </p:cNvPr>
              <p:cNvSpPr/>
              <p:nvPr/>
            </p:nvSpPr>
            <p:spPr>
              <a:xfrm>
                <a:off x="4183601" y="5214080"/>
                <a:ext cx="182880" cy="18288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11" name="Group 1210">
              <a:extLst>
                <a:ext uri="{FF2B5EF4-FFF2-40B4-BE49-F238E27FC236}">
                  <a16:creationId xmlns:a16="http://schemas.microsoft.com/office/drawing/2014/main" id="{291E7160-2852-5918-05F1-E3712D357EAD}"/>
                </a:ext>
              </a:extLst>
            </p:cNvPr>
            <p:cNvGrpSpPr/>
            <p:nvPr/>
          </p:nvGrpSpPr>
          <p:grpSpPr>
            <a:xfrm>
              <a:off x="5417195" y="4642627"/>
              <a:ext cx="1629880" cy="831900"/>
              <a:chOff x="582834" y="5029630"/>
              <a:chExt cx="1629880" cy="831900"/>
            </a:xfrm>
          </p:grpSpPr>
          <p:sp>
            <p:nvSpPr>
              <p:cNvPr id="1230" name="Google Shape;794;p30">
                <a:extLst>
                  <a:ext uri="{FF2B5EF4-FFF2-40B4-BE49-F238E27FC236}">
                    <a16:creationId xmlns:a16="http://schemas.microsoft.com/office/drawing/2014/main" id="{C81AA6FD-08E3-48E0-1453-32F33D8ABB95}"/>
                  </a:ext>
                </a:extLst>
              </p:cNvPr>
              <p:cNvSpPr/>
              <p:nvPr/>
            </p:nvSpPr>
            <p:spPr>
              <a:xfrm>
                <a:off x="582834" y="5029630"/>
                <a:ext cx="1503359"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1" name="Google Shape;820;p30">
                <a:extLst>
                  <a:ext uri="{FF2B5EF4-FFF2-40B4-BE49-F238E27FC236}">
                    <a16:creationId xmlns:a16="http://schemas.microsoft.com/office/drawing/2014/main" id="{4F2BBFE4-924D-A230-8524-0E5B454DE270}"/>
                  </a:ext>
                </a:extLst>
              </p:cNvPr>
              <p:cNvSpPr/>
              <p:nvPr/>
            </p:nvSpPr>
            <p:spPr>
              <a:xfrm>
                <a:off x="715811" y="520113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2" name="Google Shape;821;p30">
                <a:extLst>
                  <a:ext uri="{FF2B5EF4-FFF2-40B4-BE49-F238E27FC236}">
                    <a16:creationId xmlns:a16="http://schemas.microsoft.com/office/drawing/2014/main" id="{4A3BD806-43D2-5857-423A-7F4F25805909}"/>
                  </a:ext>
                </a:extLst>
              </p:cNvPr>
              <p:cNvSpPr/>
              <p:nvPr/>
            </p:nvSpPr>
            <p:spPr>
              <a:xfrm>
                <a:off x="715811" y="5517684"/>
                <a:ext cx="73152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3" name="Google Shape;822;p30">
                <a:extLst>
                  <a:ext uri="{FF2B5EF4-FFF2-40B4-BE49-F238E27FC236}">
                    <a16:creationId xmlns:a16="http://schemas.microsoft.com/office/drawing/2014/main" id="{4563B59A-A22D-1AF3-ABD6-A143338443E3}"/>
                  </a:ext>
                </a:extLst>
              </p:cNvPr>
              <p:cNvSpPr txBox="1"/>
              <p:nvPr/>
            </p:nvSpPr>
            <p:spPr>
              <a:xfrm>
                <a:off x="1407515" y="5123125"/>
                <a:ext cx="80519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4/4 cores</a:t>
                </a:r>
                <a:endParaRPr sz="1000" dirty="0">
                  <a:solidFill>
                    <a:schemeClr val="dk1"/>
                  </a:solidFill>
                  <a:latin typeface="Cabin"/>
                  <a:ea typeface="Cabin"/>
                  <a:cs typeface="Cabin"/>
                  <a:sym typeface="Cabin"/>
                </a:endParaRPr>
              </a:p>
            </p:txBody>
          </p:sp>
          <p:sp>
            <p:nvSpPr>
              <p:cNvPr id="1234" name="Google Shape;823;p30">
                <a:extLst>
                  <a:ext uri="{FF2B5EF4-FFF2-40B4-BE49-F238E27FC236}">
                    <a16:creationId xmlns:a16="http://schemas.microsoft.com/office/drawing/2014/main" id="{41C9D0EB-0F45-0EBF-385D-34C7AA12EEC0}"/>
                  </a:ext>
                </a:extLst>
              </p:cNvPr>
              <p:cNvSpPr txBox="1"/>
              <p:nvPr/>
            </p:nvSpPr>
            <p:spPr>
              <a:xfrm>
                <a:off x="1405909" y="543278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dirty="0">
                    <a:solidFill>
                      <a:schemeClr val="dk1"/>
                    </a:solidFill>
                    <a:latin typeface="Cabin"/>
                    <a:ea typeface="Cabin"/>
                    <a:cs typeface="Cabin"/>
                    <a:sym typeface="Cabin"/>
                  </a:rPr>
                  <a:t>2/4 GBs</a:t>
                </a:r>
                <a:endParaRPr sz="1000" dirty="0">
                  <a:solidFill>
                    <a:schemeClr val="dk1"/>
                  </a:solidFill>
                  <a:latin typeface="Cabin"/>
                  <a:ea typeface="Cabin"/>
                  <a:cs typeface="Cabin"/>
                  <a:sym typeface="Cabin"/>
                </a:endParaRPr>
              </a:p>
            </p:txBody>
          </p:sp>
          <p:sp>
            <p:nvSpPr>
              <p:cNvPr id="1235" name="Google Shape;824;p30">
                <a:extLst>
                  <a:ext uri="{FF2B5EF4-FFF2-40B4-BE49-F238E27FC236}">
                    <a16:creationId xmlns:a16="http://schemas.microsoft.com/office/drawing/2014/main" id="{04609D9F-95E8-A04F-3991-E5BFA089C391}"/>
                  </a:ext>
                </a:extLst>
              </p:cNvPr>
              <p:cNvSpPr/>
              <p:nvPr/>
            </p:nvSpPr>
            <p:spPr>
              <a:xfrm>
                <a:off x="715811" y="5202094"/>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6" name="Google Shape;825;p30">
                <a:extLst>
                  <a:ext uri="{FF2B5EF4-FFF2-40B4-BE49-F238E27FC236}">
                    <a16:creationId xmlns:a16="http://schemas.microsoft.com/office/drawing/2014/main" id="{6E4C199F-BDF9-E99D-A2B6-C79AA9AB1AC5}"/>
                  </a:ext>
                </a:extLst>
              </p:cNvPr>
              <p:cNvSpPr/>
              <p:nvPr/>
            </p:nvSpPr>
            <p:spPr>
              <a:xfrm>
                <a:off x="1089321" y="5201098"/>
                <a:ext cx="36576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7" name="Google Shape;826;p30">
                <a:extLst>
                  <a:ext uri="{FF2B5EF4-FFF2-40B4-BE49-F238E27FC236}">
                    <a16:creationId xmlns:a16="http://schemas.microsoft.com/office/drawing/2014/main" id="{550BFA83-FFB3-F877-270E-798BA4C4CC78}"/>
                  </a:ext>
                </a:extLst>
              </p:cNvPr>
              <p:cNvSpPr/>
              <p:nvPr/>
            </p:nvSpPr>
            <p:spPr>
              <a:xfrm>
                <a:off x="715811" y="5520394"/>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8" name="Google Shape;827;p30">
                <a:extLst>
                  <a:ext uri="{FF2B5EF4-FFF2-40B4-BE49-F238E27FC236}">
                    <a16:creationId xmlns:a16="http://schemas.microsoft.com/office/drawing/2014/main" id="{44E3434E-086A-A2AE-1952-D2255B0605CE}"/>
                  </a:ext>
                </a:extLst>
              </p:cNvPr>
              <p:cNvSpPr/>
              <p:nvPr/>
            </p:nvSpPr>
            <p:spPr>
              <a:xfrm>
                <a:off x="906326" y="5519031"/>
                <a:ext cx="18288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212" name="Google Shape;707;p27">
              <a:extLst>
                <a:ext uri="{FF2B5EF4-FFF2-40B4-BE49-F238E27FC236}">
                  <a16:creationId xmlns:a16="http://schemas.microsoft.com/office/drawing/2014/main" id="{9E2EDB12-6138-C87B-BF78-8E7CFBBB6322}"/>
                </a:ext>
              </a:extLst>
            </p:cNvPr>
            <p:cNvSpPr txBox="1"/>
            <p:nvPr/>
          </p:nvSpPr>
          <p:spPr>
            <a:xfrm>
              <a:off x="5608110" y="4328264"/>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2</a:t>
              </a:r>
              <a:endParaRPr dirty="0">
                <a:solidFill>
                  <a:schemeClr val="dk1"/>
                </a:solidFill>
                <a:latin typeface="Cabin"/>
                <a:ea typeface="Cabin"/>
                <a:cs typeface="Cabin"/>
                <a:sym typeface="Cabin"/>
              </a:endParaRPr>
            </a:p>
          </p:txBody>
        </p:sp>
        <p:sp>
          <p:nvSpPr>
            <p:cNvPr id="1213" name="Google Shape;707;p27">
              <a:extLst>
                <a:ext uri="{FF2B5EF4-FFF2-40B4-BE49-F238E27FC236}">
                  <a16:creationId xmlns:a16="http://schemas.microsoft.com/office/drawing/2014/main" id="{B608EF42-F2A0-A971-B735-B0A7FC195D47}"/>
                </a:ext>
              </a:extLst>
            </p:cNvPr>
            <p:cNvSpPr txBox="1"/>
            <p:nvPr/>
          </p:nvSpPr>
          <p:spPr>
            <a:xfrm>
              <a:off x="10288890" y="432997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Schedule 4</a:t>
              </a:r>
              <a:endParaRPr dirty="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1214" name="Google Shape;958;p33">
                  <a:extLst>
                    <a:ext uri="{FF2B5EF4-FFF2-40B4-BE49-F238E27FC236}">
                      <a16:creationId xmlns:a16="http://schemas.microsoft.com/office/drawing/2014/main" id="{459DB9CD-E4FD-DEE8-77FB-E6931359D3CD}"/>
                    </a:ext>
                  </a:extLst>
                </p:cNvPr>
                <p:cNvSpPr/>
                <p:nvPr/>
              </p:nvSpPr>
              <p:spPr>
                <a:xfrm>
                  <a:off x="8519371" y="438740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1</m:t>
                            </m:r>
                          </m:sub>
                        </m:sSub>
                      </m:oMath>
                    </m:oMathPara>
                  </a14:m>
                  <a:endParaRPr dirty="0">
                    <a:latin typeface="Cabin"/>
                    <a:ea typeface="Cabin"/>
                    <a:cs typeface="Cabin"/>
                    <a:sym typeface="Cabin"/>
                  </a:endParaRPr>
                </a:p>
              </p:txBody>
            </p:sp>
          </mc:Choice>
          <mc:Fallback xmlns="">
            <p:sp>
              <p:nvSpPr>
                <p:cNvPr id="1214" name="Google Shape;958;p33">
                  <a:extLst>
                    <a:ext uri="{FF2B5EF4-FFF2-40B4-BE49-F238E27FC236}">
                      <a16:creationId xmlns:a16="http://schemas.microsoft.com/office/drawing/2014/main" id="{459DB9CD-E4FD-DEE8-77FB-E6931359D3CD}"/>
                    </a:ext>
                  </a:extLst>
                </p:cNvPr>
                <p:cNvSpPr>
                  <a:spLocks noRot="1" noChangeAspect="1" noMove="1" noResize="1" noEditPoints="1" noAdjustHandles="1" noChangeArrowheads="1" noChangeShapeType="1" noTextEdit="1"/>
                </p:cNvSpPr>
                <p:nvPr/>
              </p:nvSpPr>
              <p:spPr>
                <a:xfrm>
                  <a:off x="8519371" y="4387402"/>
                  <a:ext cx="404400" cy="404400"/>
                </a:xfrm>
                <a:prstGeom prst="ellipse">
                  <a:avLst/>
                </a:prstGeom>
                <a:blipFill>
                  <a:blip r:embed="rId13"/>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215" name="Google Shape;958;p33">
              <a:extLst>
                <a:ext uri="{FF2B5EF4-FFF2-40B4-BE49-F238E27FC236}">
                  <a16:creationId xmlns:a16="http://schemas.microsoft.com/office/drawing/2014/main" id="{EF619D3A-1391-7F24-2430-C3BD04253A33}"/>
                </a:ext>
              </a:extLst>
            </p:cNvPr>
            <p:cNvSpPr/>
            <p:nvPr/>
          </p:nvSpPr>
          <p:spPr>
            <a:xfrm>
              <a:off x="8519371" y="5421502"/>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cxnSp>
          <p:nvCxnSpPr>
            <p:cNvPr id="1216" name="Straight Arrow Connector 1215">
              <a:extLst>
                <a:ext uri="{FF2B5EF4-FFF2-40B4-BE49-F238E27FC236}">
                  <a16:creationId xmlns:a16="http://schemas.microsoft.com/office/drawing/2014/main" id="{8429D59E-3893-5585-E2DD-888DCEB7F6E9}"/>
                </a:ext>
              </a:extLst>
            </p:cNvPr>
            <p:cNvCxnSpPr>
              <a:cxnSpLocks/>
              <a:endCxn id="1223" idx="2"/>
            </p:cNvCxnSpPr>
            <p:nvPr/>
          </p:nvCxnSpPr>
          <p:spPr>
            <a:xfrm flipV="1">
              <a:off x="6817042" y="4591161"/>
              <a:ext cx="719323" cy="1538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7" name="Straight Arrow Connector 1216">
              <a:extLst>
                <a:ext uri="{FF2B5EF4-FFF2-40B4-BE49-F238E27FC236}">
                  <a16:creationId xmlns:a16="http://schemas.microsoft.com/office/drawing/2014/main" id="{9256C25D-F3B7-7079-DD74-FCC155F01765}"/>
                </a:ext>
              </a:extLst>
            </p:cNvPr>
            <p:cNvCxnSpPr>
              <a:cxnSpLocks/>
            </p:cNvCxnSpPr>
            <p:nvPr/>
          </p:nvCxnSpPr>
          <p:spPr>
            <a:xfrm>
              <a:off x="8923771" y="4614660"/>
              <a:ext cx="1023874" cy="2214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8" name="Straight Arrow Connector 1217">
              <a:extLst>
                <a:ext uri="{FF2B5EF4-FFF2-40B4-BE49-F238E27FC236}">
                  <a16:creationId xmlns:a16="http://schemas.microsoft.com/office/drawing/2014/main" id="{47C8C9D0-6F6C-2372-3E8B-A54FB8EFE11D}"/>
                </a:ext>
              </a:extLst>
            </p:cNvPr>
            <p:cNvCxnSpPr>
              <a:cxnSpLocks/>
              <a:endCxn id="1215" idx="6"/>
            </p:cNvCxnSpPr>
            <p:nvPr/>
          </p:nvCxnSpPr>
          <p:spPr>
            <a:xfrm flipH="1">
              <a:off x="8923771" y="5421502"/>
              <a:ext cx="1023874" cy="20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19" name="Straight Arrow Connector 1218">
              <a:extLst>
                <a:ext uri="{FF2B5EF4-FFF2-40B4-BE49-F238E27FC236}">
                  <a16:creationId xmlns:a16="http://schemas.microsoft.com/office/drawing/2014/main" id="{A7697891-3BFD-ABEE-B847-6DA76EBFE06B}"/>
                </a:ext>
              </a:extLst>
            </p:cNvPr>
            <p:cNvCxnSpPr>
              <a:cxnSpLocks/>
              <a:stCxn id="1224" idx="2"/>
            </p:cNvCxnSpPr>
            <p:nvPr/>
          </p:nvCxnSpPr>
          <p:spPr>
            <a:xfrm flipH="1" flipV="1">
              <a:off x="6885622" y="5341962"/>
              <a:ext cx="644599" cy="2827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20" name="Google Shape;900;p32">
                  <a:extLst>
                    <a:ext uri="{FF2B5EF4-FFF2-40B4-BE49-F238E27FC236}">
                      <a16:creationId xmlns:a16="http://schemas.microsoft.com/office/drawing/2014/main" id="{AD6E5DCA-A97D-4CF2-7A77-EA5B9128E5AF}"/>
                    </a:ext>
                  </a:extLst>
                </p:cNvPr>
                <p:cNvSpPr txBox="1"/>
                <p:nvPr/>
              </p:nvSpPr>
              <p:spPr>
                <a:xfrm>
                  <a:off x="6942041" y="431005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220" name="Google Shape;900;p32">
                  <a:extLst>
                    <a:ext uri="{FF2B5EF4-FFF2-40B4-BE49-F238E27FC236}">
                      <a16:creationId xmlns:a16="http://schemas.microsoft.com/office/drawing/2014/main" id="{AD6E5DCA-A97D-4CF2-7A77-EA5B9128E5AF}"/>
                    </a:ext>
                  </a:extLst>
                </p:cNvPr>
                <p:cNvSpPr txBox="1">
                  <a:spLocks noRot="1" noChangeAspect="1" noMove="1" noResize="1" noEditPoints="1" noAdjustHandles="1" noChangeArrowheads="1" noChangeShapeType="1" noTextEdit="1"/>
                </p:cNvSpPr>
                <p:nvPr/>
              </p:nvSpPr>
              <p:spPr>
                <a:xfrm>
                  <a:off x="6942041" y="4310051"/>
                  <a:ext cx="598232" cy="400079"/>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1" name="Google Shape;900;p32">
                  <a:extLst>
                    <a:ext uri="{FF2B5EF4-FFF2-40B4-BE49-F238E27FC236}">
                      <a16:creationId xmlns:a16="http://schemas.microsoft.com/office/drawing/2014/main" id="{632E5E94-F390-3FD2-AF34-1175C6121980}"/>
                    </a:ext>
                  </a:extLst>
                </p:cNvPr>
                <p:cNvSpPr txBox="1"/>
                <p:nvPr/>
              </p:nvSpPr>
              <p:spPr>
                <a:xfrm>
                  <a:off x="9130104" y="5431571"/>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𝛼</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𝑥</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221" name="Google Shape;900;p32">
                  <a:extLst>
                    <a:ext uri="{FF2B5EF4-FFF2-40B4-BE49-F238E27FC236}">
                      <a16:creationId xmlns:a16="http://schemas.microsoft.com/office/drawing/2014/main" id="{632E5E94-F390-3FD2-AF34-1175C6121980}"/>
                    </a:ext>
                  </a:extLst>
                </p:cNvPr>
                <p:cNvSpPr txBox="1">
                  <a:spLocks noRot="1" noChangeAspect="1" noMove="1" noResize="1" noEditPoints="1" noAdjustHandles="1" noChangeArrowheads="1" noChangeShapeType="1" noTextEdit="1"/>
                </p:cNvSpPr>
                <p:nvPr/>
              </p:nvSpPr>
              <p:spPr>
                <a:xfrm>
                  <a:off x="9130104" y="5431571"/>
                  <a:ext cx="598232" cy="400079"/>
                </a:xfrm>
                <a:prstGeom prst="rect">
                  <a:avLst/>
                </a:prstGeom>
                <a:blipFill>
                  <a:blip r:embed="rId1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2" name="Google Shape;900;p32">
                  <a:extLst>
                    <a:ext uri="{FF2B5EF4-FFF2-40B4-BE49-F238E27FC236}">
                      <a16:creationId xmlns:a16="http://schemas.microsoft.com/office/drawing/2014/main" id="{4E768038-00AF-991A-D691-EDCE134BB796}"/>
                    </a:ext>
                  </a:extLst>
                </p:cNvPr>
                <p:cNvSpPr txBox="1"/>
                <p:nvPr/>
              </p:nvSpPr>
              <p:spPr>
                <a:xfrm>
                  <a:off x="9136592" y="4352434"/>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222" name="Google Shape;900;p32">
                  <a:extLst>
                    <a:ext uri="{FF2B5EF4-FFF2-40B4-BE49-F238E27FC236}">
                      <a16:creationId xmlns:a16="http://schemas.microsoft.com/office/drawing/2014/main" id="{4E768038-00AF-991A-D691-EDCE134BB796}"/>
                    </a:ext>
                  </a:extLst>
                </p:cNvPr>
                <p:cNvSpPr txBox="1">
                  <a:spLocks noRot="1" noChangeAspect="1" noMove="1" noResize="1" noEditPoints="1" noAdjustHandles="1" noChangeArrowheads="1" noChangeShapeType="1" noTextEdit="1"/>
                </p:cNvSpPr>
                <p:nvPr/>
              </p:nvSpPr>
              <p:spPr>
                <a:xfrm>
                  <a:off x="9136592" y="4352434"/>
                  <a:ext cx="598232" cy="400079"/>
                </a:xfrm>
                <a:prstGeom prst="rect">
                  <a:avLst/>
                </a:prstGeom>
                <a:blipFill>
                  <a:blip r:embed="rId1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3" name="Google Shape;958;p33">
                  <a:extLst>
                    <a:ext uri="{FF2B5EF4-FFF2-40B4-BE49-F238E27FC236}">
                      <a16:creationId xmlns:a16="http://schemas.microsoft.com/office/drawing/2014/main" id="{138F5931-BB1A-54D5-C81E-13A906253CB4}"/>
                    </a:ext>
                  </a:extLst>
                </p:cNvPr>
                <p:cNvSpPr/>
                <p:nvPr/>
              </p:nvSpPr>
              <p:spPr>
                <a:xfrm>
                  <a:off x="7536365" y="4388961"/>
                  <a:ext cx="404400" cy="404400"/>
                </a:xfrm>
                <a:prstGeom prst="ellipse">
                  <a:avLst/>
                </a:prstGeom>
                <a:solidFill>
                  <a:schemeClr val="tx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oMath>
                    </m:oMathPara>
                  </a14:m>
                  <a:endParaRPr dirty="0">
                    <a:latin typeface="Cabin"/>
                    <a:ea typeface="Cabin"/>
                    <a:cs typeface="Cabin"/>
                    <a:sym typeface="Cabin"/>
                  </a:endParaRPr>
                </a:p>
              </p:txBody>
            </p:sp>
          </mc:Choice>
          <mc:Fallback xmlns="">
            <p:sp>
              <p:nvSpPr>
                <p:cNvPr id="1223" name="Google Shape;958;p33">
                  <a:extLst>
                    <a:ext uri="{FF2B5EF4-FFF2-40B4-BE49-F238E27FC236}">
                      <a16:creationId xmlns:a16="http://schemas.microsoft.com/office/drawing/2014/main" id="{138F5931-BB1A-54D5-C81E-13A906253CB4}"/>
                    </a:ext>
                  </a:extLst>
                </p:cNvPr>
                <p:cNvSpPr>
                  <a:spLocks noRot="1" noChangeAspect="1" noMove="1" noResize="1" noEditPoints="1" noAdjustHandles="1" noChangeArrowheads="1" noChangeShapeType="1" noTextEdit="1"/>
                </p:cNvSpPr>
                <p:nvPr/>
              </p:nvSpPr>
              <p:spPr>
                <a:xfrm>
                  <a:off x="7536365" y="4388961"/>
                  <a:ext cx="404400" cy="404400"/>
                </a:xfrm>
                <a:prstGeom prst="ellipse">
                  <a:avLst/>
                </a:prstGeom>
                <a:blipFill>
                  <a:blip r:embed="rId17"/>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4" name="Google Shape;958;p33">
                  <a:extLst>
                    <a:ext uri="{FF2B5EF4-FFF2-40B4-BE49-F238E27FC236}">
                      <a16:creationId xmlns:a16="http://schemas.microsoft.com/office/drawing/2014/main" id="{627682F0-7873-14FD-6CD1-B72A74F5E936}"/>
                    </a:ext>
                  </a:extLst>
                </p:cNvPr>
                <p:cNvSpPr/>
                <p:nvPr/>
              </p:nvSpPr>
              <p:spPr>
                <a:xfrm>
                  <a:off x="7530221" y="5422462"/>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bin"/>
                            <a:cs typeface="Cabin"/>
                            <a:sym typeface="Cabin"/>
                          </a:rPr>
                          <m:t> </m:t>
                        </m:r>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𝑠</m:t>
                            </m:r>
                          </m:e>
                          <m:sub>
                            <m:r>
                              <a:rPr lang="en-US" b="0" i="1" smtClean="0">
                                <a:latin typeface="Cambria Math" panose="02040503050406030204" pitchFamily="18" charset="0"/>
                                <a:ea typeface="Cabin"/>
                                <a:cs typeface="Cabin"/>
                                <a:sym typeface="Cabin"/>
                              </a:rPr>
                              <m:t>2</m:t>
                            </m:r>
                          </m:sub>
                        </m:sSub>
                      </m:oMath>
                    </m:oMathPara>
                  </a14:m>
                  <a:endParaRPr dirty="0">
                    <a:latin typeface="Cabin"/>
                    <a:ea typeface="Cabin"/>
                    <a:cs typeface="Cabin"/>
                    <a:sym typeface="Cabin"/>
                  </a:endParaRPr>
                </a:p>
              </p:txBody>
            </p:sp>
          </mc:Choice>
          <mc:Fallback xmlns="">
            <p:sp>
              <p:nvSpPr>
                <p:cNvPr id="1224" name="Google Shape;958;p33">
                  <a:extLst>
                    <a:ext uri="{FF2B5EF4-FFF2-40B4-BE49-F238E27FC236}">
                      <a16:creationId xmlns:a16="http://schemas.microsoft.com/office/drawing/2014/main" id="{627682F0-7873-14FD-6CD1-B72A74F5E936}"/>
                    </a:ext>
                  </a:extLst>
                </p:cNvPr>
                <p:cNvSpPr>
                  <a:spLocks noRot="1" noChangeAspect="1" noMove="1" noResize="1" noEditPoints="1" noAdjustHandles="1" noChangeArrowheads="1" noChangeShapeType="1" noTextEdit="1"/>
                </p:cNvSpPr>
                <p:nvPr/>
              </p:nvSpPr>
              <p:spPr>
                <a:xfrm>
                  <a:off x="7530221" y="5422462"/>
                  <a:ext cx="404400" cy="404400"/>
                </a:xfrm>
                <a:prstGeom prst="ellipse">
                  <a:avLst/>
                </a:prstGeom>
                <a:blipFill>
                  <a:blip r:embed="rId18"/>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cxnSp>
          <p:nvCxnSpPr>
            <p:cNvPr id="1225" name="Straight Arrow Connector 1224">
              <a:extLst>
                <a:ext uri="{FF2B5EF4-FFF2-40B4-BE49-F238E27FC236}">
                  <a16:creationId xmlns:a16="http://schemas.microsoft.com/office/drawing/2014/main" id="{DED6D98F-5E17-73BB-5C69-06605E634062}"/>
                </a:ext>
              </a:extLst>
            </p:cNvPr>
            <p:cNvCxnSpPr>
              <a:cxnSpLocks/>
              <a:stCxn id="1223" idx="6"/>
              <a:endCxn id="1214" idx="2"/>
            </p:cNvCxnSpPr>
            <p:nvPr/>
          </p:nvCxnSpPr>
          <p:spPr>
            <a:xfrm flipV="1">
              <a:off x="7940765" y="4589602"/>
              <a:ext cx="578606" cy="1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6" name="Straight Arrow Connector 1225">
              <a:extLst>
                <a:ext uri="{FF2B5EF4-FFF2-40B4-BE49-F238E27FC236}">
                  <a16:creationId xmlns:a16="http://schemas.microsoft.com/office/drawing/2014/main" id="{0E5B0641-3CB4-66D4-3A87-808A718FAA96}"/>
                </a:ext>
              </a:extLst>
            </p:cNvPr>
            <p:cNvCxnSpPr>
              <a:cxnSpLocks/>
              <a:stCxn id="1215" idx="2"/>
              <a:endCxn id="1224" idx="6"/>
            </p:cNvCxnSpPr>
            <p:nvPr/>
          </p:nvCxnSpPr>
          <p:spPr>
            <a:xfrm flipH="1">
              <a:off x="7934621" y="5623702"/>
              <a:ext cx="584750" cy="9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27" name="Google Shape;900;p32">
                  <a:extLst>
                    <a:ext uri="{FF2B5EF4-FFF2-40B4-BE49-F238E27FC236}">
                      <a16:creationId xmlns:a16="http://schemas.microsoft.com/office/drawing/2014/main" id="{035658C6-B458-DACD-3C92-A4CC51D3E30D}"/>
                    </a:ext>
                  </a:extLst>
                </p:cNvPr>
                <p:cNvSpPr txBox="1"/>
                <p:nvPr/>
              </p:nvSpPr>
              <p:spPr>
                <a:xfrm>
                  <a:off x="7939522" y="425157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oMath>
                    </m:oMathPara>
                  </a14:m>
                  <a:endParaRPr i="1" dirty="0">
                    <a:solidFill>
                      <a:schemeClr val="dk1"/>
                    </a:solidFill>
                    <a:latin typeface="Cabin"/>
                    <a:ea typeface="Cabin"/>
                    <a:cs typeface="Cabin"/>
                    <a:sym typeface="Cabin"/>
                  </a:endParaRPr>
                </a:p>
              </p:txBody>
            </p:sp>
          </mc:Choice>
          <mc:Fallback xmlns="">
            <p:sp>
              <p:nvSpPr>
                <p:cNvPr id="1227" name="Google Shape;900;p32">
                  <a:extLst>
                    <a:ext uri="{FF2B5EF4-FFF2-40B4-BE49-F238E27FC236}">
                      <a16:creationId xmlns:a16="http://schemas.microsoft.com/office/drawing/2014/main" id="{035658C6-B458-DACD-3C92-A4CC51D3E30D}"/>
                    </a:ext>
                  </a:extLst>
                </p:cNvPr>
                <p:cNvSpPr txBox="1">
                  <a:spLocks noRot="1" noChangeAspect="1" noMove="1" noResize="1" noEditPoints="1" noAdjustHandles="1" noChangeArrowheads="1" noChangeShapeType="1" noTextEdit="1"/>
                </p:cNvSpPr>
                <p:nvPr/>
              </p:nvSpPr>
              <p:spPr>
                <a:xfrm>
                  <a:off x="7939522" y="4251575"/>
                  <a:ext cx="598232" cy="400079"/>
                </a:xfrm>
                <a:prstGeom prst="rect">
                  <a:avLst/>
                </a:prstGeom>
                <a:blipFill>
                  <a:blip r:embed="rId1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8" name="Google Shape;900;p32">
                  <a:extLst>
                    <a:ext uri="{FF2B5EF4-FFF2-40B4-BE49-F238E27FC236}">
                      <a16:creationId xmlns:a16="http://schemas.microsoft.com/office/drawing/2014/main" id="{DD657FA2-2264-1FDB-B963-28ACC48C79F2}"/>
                    </a:ext>
                  </a:extLst>
                </p:cNvPr>
                <p:cNvSpPr txBox="1"/>
                <p:nvPr/>
              </p:nvSpPr>
              <p:spPr>
                <a:xfrm>
                  <a:off x="7970466" y="5548767"/>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2</m:t>
                            </m:r>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228" name="Google Shape;900;p32">
                  <a:extLst>
                    <a:ext uri="{FF2B5EF4-FFF2-40B4-BE49-F238E27FC236}">
                      <a16:creationId xmlns:a16="http://schemas.microsoft.com/office/drawing/2014/main" id="{DD657FA2-2264-1FDB-B963-28ACC48C79F2}"/>
                    </a:ext>
                  </a:extLst>
                </p:cNvPr>
                <p:cNvSpPr txBox="1">
                  <a:spLocks noRot="1" noChangeAspect="1" noMove="1" noResize="1" noEditPoints="1" noAdjustHandles="1" noChangeArrowheads="1" noChangeShapeType="1" noTextEdit="1"/>
                </p:cNvSpPr>
                <p:nvPr/>
              </p:nvSpPr>
              <p:spPr>
                <a:xfrm>
                  <a:off x="7970466" y="5548767"/>
                  <a:ext cx="598232" cy="400079"/>
                </a:xfrm>
                <a:prstGeom prst="rect">
                  <a:avLst/>
                </a:prstGeom>
                <a:blipFill>
                  <a:blip r:embed="rId2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9" name="Google Shape;900;p32">
                  <a:extLst>
                    <a:ext uri="{FF2B5EF4-FFF2-40B4-BE49-F238E27FC236}">
                      <a16:creationId xmlns:a16="http://schemas.microsoft.com/office/drawing/2014/main" id="{911CAE81-0654-CA5A-504B-FB91811E395A}"/>
                    </a:ext>
                  </a:extLst>
                </p:cNvPr>
                <p:cNvSpPr txBox="1"/>
                <p:nvPr/>
              </p:nvSpPr>
              <p:spPr>
                <a:xfrm>
                  <a:off x="6897265" y="5387915"/>
                  <a:ext cx="5982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oMath>
                    </m:oMathPara>
                  </a14:m>
                  <a:endParaRPr i="1" dirty="0">
                    <a:solidFill>
                      <a:schemeClr val="dk1"/>
                    </a:solidFill>
                    <a:latin typeface="Cabin"/>
                    <a:ea typeface="Cabin"/>
                    <a:cs typeface="Cabin"/>
                    <a:sym typeface="Cabin"/>
                  </a:endParaRPr>
                </a:p>
              </p:txBody>
            </p:sp>
          </mc:Choice>
          <mc:Fallback xmlns="">
            <p:sp>
              <p:nvSpPr>
                <p:cNvPr id="1229" name="Google Shape;900;p32">
                  <a:extLst>
                    <a:ext uri="{FF2B5EF4-FFF2-40B4-BE49-F238E27FC236}">
                      <a16:creationId xmlns:a16="http://schemas.microsoft.com/office/drawing/2014/main" id="{911CAE81-0654-CA5A-504B-FB91811E395A}"/>
                    </a:ext>
                  </a:extLst>
                </p:cNvPr>
                <p:cNvSpPr txBox="1">
                  <a:spLocks noRot="1" noChangeAspect="1" noMove="1" noResize="1" noEditPoints="1" noAdjustHandles="1" noChangeArrowheads="1" noChangeShapeType="1" noTextEdit="1"/>
                </p:cNvSpPr>
                <p:nvPr/>
              </p:nvSpPr>
              <p:spPr>
                <a:xfrm>
                  <a:off x="6897265" y="5387915"/>
                  <a:ext cx="598232" cy="400079"/>
                </a:xfrm>
                <a:prstGeom prst="rect">
                  <a:avLst/>
                </a:prstGeom>
                <a:blipFill>
                  <a:blip r:embed="rId21"/>
                  <a:stretch>
                    <a:fillRect/>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36"/>
          <p:cNvSpPr txBox="1">
            <a:spLocks noGrp="1"/>
          </p:cNvSpPr>
          <p:nvPr>
            <p:ph type="title"/>
          </p:nvPr>
        </p:nvSpPr>
        <p:spPr>
          <a:xfrm>
            <a:off x="831850" y="1709738"/>
            <a:ext cx="10515600" cy="285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Backup Slides</a:t>
            </a:r>
            <a:endParaRPr/>
          </a:p>
        </p:txBody>
      </p:sp>
      <p:sp>
        <p:nvSpPr>
          <p:cNvPr id="1082" name="Google Shape;1082;p36"/>
          <p:cNvSpPr txBox="1">
            <a:spLocks noGrp="1"/>
          </p:cNvSpPr>
          <p:nvPr>
            <p:ph type="body" idx="1"/>
          </p:nvPr>
        </p:nvSpPr>
        <p:spPr>
          <a:xfrm>
            <a:off x="831850" y="4589463"/>
            <a:ext cx="10515600" cy="15003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a:p>
        </p:txBody>
      </p:sp>
      <p:sp>
        <p:nvSpPr>
          <p:cNvPr id="1083" name="Google Shape;1083;p3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851"/>
        <p:cNvGrpSpPr/>
        <p:nvPr/>
      </p:nvGrpSpPr>
      <p:grpSpPr>
        <a:xfrm>
          <a:off x="0" y="0"/>
          <a:ext cx="0" cy="0"/>
          <a:chOff x="0" y="0"/>
          <a:chExt cx="0" cy="0"/>
        </a:xfrm>
      </p:grpSpPr>
      <p:sp>
        <p:nvSpPr>
          <p:cNvPr id="852" name="Google Shape;852;p3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853" name="Google Shape;853;p31"/>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dirty="0"/>
              <a:t>Minimizing the mean response time of MSR policies</a:t>
            </a:r>
            <a:endParaRPr sz="3300" dirty="0"/>
          </a:p>
        </p:txBody>
      </p:sp>
      <p:sp>
        <p:nvSpPr>
          <p:cNvPr id="854" name="Google Shape;854;p31"/>
          <p:cNvSpPr/>
          <p:nvPr/>
        </p:nvSpPr>
        <p:spPr>
          <a:xfrm>
            <a:off x="1338800" y="1985050"/>
            <a:ext cx="2170250" cy="2141325"/>
          </a:xfrm>
          <a:custGeom>
            <a:avLst/>
            <a:gdLst/>
            <a:ahLst/>
            <a:cxnLst/>
            <a:rect l="l" t="t" r="r" b="b"/>
            <a:pathLst>
              <a:path w="86810" h="85653" extrusionOk="0">
                <a:moveTo>
                  <a:pt x="86810" y="85653"/>
                </a:moveTo>
                <a:lnTo>
                  <a:pt x="0" y="0"/>
                </a:lnTo>
                <a:lnTo>
                  <a:pt x="0" y="85653"/>
                </a:lnTo>
                <a:close/>
              </a:path>
            </a:pathLst>
          </a:custGeom>
          <a:solidFill>
            <a:schemeClr val="lt2"/>
          </a:solidFill>
          <a:ln w="9525" cap="flat" cmpd="sng">
            <a:solidFill>
              <a:schemeClr val="dk2"/>
            </a:solidFill>
            <a:prstDash val="solid"/>
            <a:round/>
            <a:headEnd type="none" w="med" len="med"/>
            <a:tailEnd type="none" w="med" len="med"/>
          </a:ln>
        </p:spPr>
        <p:txBody>
          <a:bodyPr/>
          <a:lstStyle/>
          <a:p>
            <a:endParaRPr lang="en-US"/>
          </a:p>
        </p:txBody>
      </p:sp>
      <p:grpSp>
        <p:nvGrpSpPr>
          <p:cNvPr id="855" name="Google Shape;855;p31"/>
          <p:cNvGrpSpPr/>
          <p:nvPr/>
        </p:nvGrpSpPr>
        <p:grpSpPr>
          <a:xfrm>
            <a:off x="1101623" y="931415"/>
            <a:ext cx="3714890" cy="3804056"/>
            <a:chOff x="6494460" y="1541015"/>
            <a:chExt cx="3714890" cy="3804056"/>
          </a:xfrm>
        </p:grpSpPr>
        <p:sp>
          <p:nvSpPr>
            <p:cNvPr id="856" name="Google Shape;856;p31"/>
            <p:cNvSpPr/>
            <p:nvPr/>
          </p:nvSpPr>
          <p:spPr>
            <a:xfrm>
              <a:off x="7829809" y="3675169"/>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57" name="Google Shape;857;p31"/>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858" name="Google Shape;858;p31"/>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859" name="Google Shape;859;p31"/>
                <p:cNvSpPr txBox="1"/>
                <p:nvPr/>
              </p:nvSpPr>
              <p:spPr>
                <a:xfrm>
                  <a:off x="6494460" y="1541015"/>
                  <a:ext cx="1525052"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a:solidFill>
                                <a:schemeClr val="accent1"/>
                              </a:solidFill>
                              <a:latin typeface="Cambria Math" panose="02040503050406030204" pitchFamily="18" charset="0"/>
                              <a:ea typeface="Cabin"/>
                              <a:cs typeface="Cabin"/>
                              <a:sym typeface="Cabin"/>
                            </a:rPr>
                          </m:ctrlPr>
                        </m:sSubPr>
                        <m:e>
                          <m:r>
                            <a:rPr lang="en-US" i="1">
                              <a:solidFill>
                                <a:schemeClr val="accent1"/>
                              </a:solidFill>
                              <a:latin typeface="Cambria Math" panose="02040503050406030204" pitchFamily="18" charset="0"/>
                              <a:ea typeface="Cabin"/>
                              <a:cs typeface="Cabin"/>
                              <a:sym typeface="Cabin"/>
                            </a:rPr>
                            <m:t>𝐶</m:t>
                          </m:r>
                        </m:e>
                        <m:sub>
                          <m:r>
                            <a:rPr lang="en-US" i="1">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59" name="Google Shape;859;p31"/>
                <p:cNvSpPr txBox="1">
                  <a:spLocks noRot="1" noChangeAspect="1" noMove="1" noResize="1" noEditPoints="1" noAdjustHandles="1" noChangeArrowheads="1" noChangeShapeType="1" noTextEdit="1"/>
                </p:cNvSpPr>
                <p:nvPr/>
              </p:nvSpPr>
              <p:spPr>
                <a:xfrm>
                  <a:off x="6494460" y="1541015"/>
                  <a:ext cx="1525052" cy="615523"/>
                </a:xfrm>
                <a:prstGeom prst="rect">
                  <a:avLst/>
                </a:prstGeom>
                <a:blipFill>
                  <a:blip r:embed="rId3"/>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0" name="Google Shape;860;p31"/>
                <p:cNvSpPr txBox="1"/>
                <p:nvPr/>
              </p:nvSpPr>
              <p:spPr>
                <a:xfrm>
                  <a:off x="8741966" y="4729548"/>
                  <a:ext cx="1467384"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1</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ar-AE" i="1">
                              <a:solidFill>
                                <a:schemeClr val="accent5"/>
                              </a:solidFill>
                              <a:latin typeface="Cambria Math" panose="02040503050406030204" pitchFamily="18" charset="0"/>
                              <a:ea typeface="Cabin"/>
                              <a:cs typeface="Cabin"/>
                              <a:sym typeface="Cabin"/>
                            </a:rPr>
                          </m:ctrlPr>
                        </m:sSubPr>
                        <m:e>
                          <m:r>
                            <m:rPr>
                              <m:sty m:val="p"/>
                            </m:rPr>
                            <a:rPr lang="en-US">
                              <a:solidFill>
                                <a:schemeClr val="accent5"/>
                              </a:solidFill>
                              <a:latin typeface="Cambria Math" panose="02040503050406030204" pitchFamily="18" charset="0"/>
                              <a:ea typeface="Cabin"/>
                              <a:cs typeface="Cabin"/>
                              <a:sym typeface="Cabin"/>
                            </a:rPr>
                            <m:t>C</m:t>
                          </m:r>
                        </m:e>
                        <m:sub>
                          <m:r>
                            <a:rPr lang="ar-AE">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860" name="Google Shape;860;p31"/>
                <p:cNvSpPr txBox="1">
                  <a:spLocks noRot="1" noChangeAspect="1" noMove="1" noResize="1" noEditPoints="1" noAdjustHandles="1" noChangeArrowheads="1" noChangeShapeType="1" noTextEdit="1"/>
                </p:cNvSpPr>
                <p:nvPr/>
              </p:nvSpPr>
              <p:spPr>
                <a:xfrm>
                  <a:off x="8741966" y="4729548"/>
                  <a:ext cx="1467384" cy="615523"/>
                </a:xfrm>
                <a:prstGeom prst="rect">
                  <a:avLst/>
                </a:prstGeom>
                <a:blipFill>
                  <a:blip r:embed="rId4"/>
                  <a:stretch>
                    <a:fillRect b="-1980"/>
                  </a:stretch>
                </a:blipFill>
                <a:ln>
                  <a:noFill/>
                </a:ln>
              </p:spPr>
              <p:txBody>
                <a:bodyPr/>
                <a:lstStyle/>
                <a:p>
                  <a:r>
                    <a:rPr lang="en-US">
                      <a:noFill/>
                    </a:rPr>
                    <a:t> </a:t>
                  </a:r>
                </a:p>
              </p:txBody>
            </p:sp>
          </mc:Fallback>
        </mc:AlternateContent>
        <p:sp>
          <p:nvSpPr>
            <p:cNvPr id="861" name="Google Shape;861;p31"/>
            <p:cNvSpPr/>
            <p:nvPr/>
          </p:nvSpPr>
          <p:spPr>
            <a:xfrm>
              <a:off x="8850494" y="46840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62" name="Google Shape;862;p31"/>
          <p:cNvSpPr/>
          <p:nvPr/>
        </p:nvSpPr>
        <p:spPr>
          <a:xfrm>
            <a:off x="2626675" y="38852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63" name="Google Shape;863;p31"/>
          <p:cNvCxnSpPr>
            <a:stCxn id="856" idx="5"/>
            <a:endCxn id="861" idx="1"/>
          </p:cNvCxnSpPr>
          <p:nvPr/>
        </p:nvCxnSpPr>
        <p:spPr>
          <a:xfrm>
            <a:off x="2515584" y="3144182"/>
            <a:ext cx="955500" cy="943800"/>
          </a:xfrm>
          <a:prstGeom prst="straightConnector1">
            <a:avLst/>
          </a:prstGeom>
          <a:noFill/>
          <a:ln w="9525" cap="flat" cmpd="sng">
            <a:solidFill>
              <a:schemeClr val="dk2"/>
            </a:solidFill>
            <a:prstDash val="solid"/>
            <a:round/>
            <a:headEnd type="none" w="med" len="med"/>
            <a:tailEnd type="none" w="med" len="med"/>
          </a:ln>
        </p:spPr>
      </p:cxnSp>
      <p:sp>
        <p:nvSpPr>
          <p:cNvPr id="864" name="Google Shape;864;p31"/>
          <p:cNvSpPr/>
          <p:nvPr/>
        </p:nvSpPr>
        <p:spPr>
          <a:xfrm>
            <a:off x="2845629" y="345696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5" name="Google Shape;865;p31"/>
          <p:cNvSpPr txBox="1"/>
          <p:nvPr/>
        </p:nvSpPr>
        <p:spPr>
          <a:xfrm>
            <a:off x="2986446" y="316820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a:t>
            </a:r>
            <a:endParaRPr>
              <a:solidFill>
                <a:schemeClr val="dk1"/>
              </a:solidFill>
              <a:latin typeface="Cabin"/>
              <a:ea typeface="Cabin"/>
              <a:cs typeface="Cabin"/>
              <a:sym typeface="Cabin"/>
            </a:endParaRPr>
          </a:p>
        </p:txBody>
      </p:sp>
      <p:sp>
        <p:nvSpPr>
          <p:cNvPr id="866" name="Google Shape;866;p31"/>
          <p:cNvSpPr/>
          <p:nvPr/>
        </p:nvSpPr>
        <p:spPr>
          <a:xfrm>
            <a:off x="1290064" y="40744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7" name="Google Shape;867;p31"/>
          <p:cNvSpPr/>
          <p:nvPr/>
        </p:nvSpPr>
        <p:spPr>
          <a:xfrm>
            <a:off x="2465908" y="40744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8" name="Google Shape;868;p31"/>
          <p:cNvSpPr/>
          <p:nvPr/>
        </p:nvSpPr>
        <p:spPr>
          <a:xfrm>
            <a:off x="1290064" y="3007258"/>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69" name="Google Shape;869;p31"/>
          <p:cNvSpPr/>
          <p:nvPr/>
        </p:nvSpPr>
        <p:spPr>
          <a:xfrm>
            <a:off x="1290064" y="1959223"/>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0" name="Google Shape;870;p31"/>
          <p:cNvSpPr txBox="1"/>
          <p:nvPr/>
        </p:nvSpPr>
        <p:spPr>
          <a:xfrm>
            <a:off x="2398079" y="276480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871" name="Google Shape;871;p31"/>
          <p:cNvSpPr txBox="1"/>
          <p:nvPr/>
        </p:nvSpPr>
        <p:spPr>
          <a:xfrm>
            <a:off x="3349129" y="376988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872" name="Google Shape;872;p31"/>
          <p:cNvSpPr txBox="1"/>
          <p:nvPr/>
        </p:nvSpPr>
        <p:spPr>
          <a:xfrm>
            <a:off x="5700525" y="1591525"/>
            <a:ext cx="5970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MSR Version 1: pick schedule 2 and schedule 3</a:t>
            </a:r>
            <a:endParaRPr sz="2200">
              <a:solidFill>
                <a:schemeClr val="dk1"/>
              </a:solidFill>
              <a:latin typeface="Cabin"/>
              <a:ea typeface="Cabin"/>
              <a:cs typeface="Cabin"/>
              <a:sym typeface="Cabin"/>
            </a:endParaRPr>
          </a:p>
        </p:txBody>
      </p:sp>
      <p:sp>
        <p:nvSpPr>
          <p:cNvPr id="873" name="Google Shape;873;p31"/>
          <p:cNvSpPr txBox="1"/>
          <p:nvPr/>
        </p:nvSpPr>
        <p:spPr>
          <a:xfrm>
            <a:off x="5700525" y="1591525"/>
            <a:ext cx="5970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MSR Version 2: pick schedule 2 and schedule 5</a:t>
            </a:r>
            <a:endParaRPr sz="2200">
              <a:solidFill>
                <a:schemeClr val="dk1"/>
              </a:solidFill>
              <a:latin typeface="Cabin"/>
              <a:ea typeface="Cabin"/>
              <a:cs typeface="Cabin"/>
              <a:sym typeface="Cabin"/>
            </a:endParaRPr>
          </a:p>
        </p:txBody>
      </p:sp>
      <p:sp>
        <p:nvSpPr>
          <p:cNvPr id="874" name="Google Shape;874;p31"/>
          <p:cNvSpPr txBox="1"/>
          <p:nvPr/>
        </p:nvSpPr>
        <p:spPr>
          <a:xfrm>
            <a:off x="324079" y="277700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5</a:t>
            </a:r>
            <a:endParaRPr>
              <a:solidFill>
                <a:schemeClr val="dk1"/>
              </a:solidFill>
              <a:latin typeface="Cabin"/>
              <a:ea typeface="Cabin"/>
              <a:cs typeface="Cabin"/>
              <a:sym typeface="Cabin"/>
            </a:endParaRPr>
          </a:p>
        </p:txBody>
      </p:sp>
      <p:sp>
        <p:nvSpPr>
          <p:cNvPr id="875" name="Google Shape;875;p31"/>
          <p:cNvSpPr/>
          <p:nvPr/>
        </p:nvSpPr>
        <p:spPr>
          <a:xfrm>
            <a:off x="1290064" y="3007696"/>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76" name="Google Shape;876;p31"/>
          <p:cNvSpPr/>
          <p:nvPr/>
        </p:nvSpPr>
        <p:spPr>
          <a:xfrm>
            <a:off x="2433064" y="306460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77" name="Google Shape;877;p31"/>
          <p:cNvCxnSpPr>
            <a:stCxn id="875" idx="6"/>
          </p:cNvCxnSpPr>
          <p:nvPr/>
        </p:nvCxnSpPr>
        <p:spPr>
          <a:xfrm>
            <a:off x="1382164" y="3053746"/>
            <a:ext cx="2087700" cy="1035600"/>
          </a:xfrm>
          <a:prstGeom prst="straightConnector1">
            <a:avLst/>
          </a:prstGeom>
          <a:noFill/>
          <a:ln w="9525" cap="flat" cmpd="sng">
            <a:solidFill>
              <a:schemeClr val="dk2"/>
            </a:solidFill>
            <a:prstDash val="solid"/>
            <a:round/>
            <a:headEnd type="none" w="med" len="med"/>
            <a:tailEnd type="none" w="med" len="med"/>
          </a:ln>
        </p:spPr>
      </p:cxnSp>
      <p:sp>
        <p:nvSpPr>
          <p:cNvPr id="878" name="Google Shape;878;p31"/>
          <p:cNvSpPr/>
          <p:nvPr/>
        </p:nvSpPr>
        <p:spPr>
          <a:xfrm>
            <a:off x="2760925" y="3706823"/>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880" name="Google Shape;880;p31"/>
              <p:cNvSpPr txBox="1"/>
              <p:nvPr/>
            </p:nvSpPr>
            <p:spPr>
              <a:xfrm>
                <a:off x="5527925" y="3812750"/>
                <a:ext cx="5790000"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Goal: Pick the MSR policy that minimizes </a:t>
                </a:r>
                <a14:m>
                  <m:oMath xmlns:m="http://schemas.openxmlformats.org/officeDocument/2006/math">
                    <m:r>
                      <a:rPr lang="en-US" sz="220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200" b="0" i="1" smtClean="0">
                        <a:solidFill>
                          <a:schemeClr val="dk1"/>
                        </a:solidFill>
                        <a:latin typeface="Cambria Math" panose="02040503050406030204" pitchFamily="18" charset="0"/>
                        <a:ea typeface="Cambria Math" panose="02040503050406030204" pitchFamily="18" charset="0"/>
                        <a:cs typeface="Cabin"/>
                        <a:sym typeface="Cabin"/>
                      </a:rPr>
                      <m:t>[</m:t>
                    </m:r>
                    <m:r>
                      <a:rPr lang="en-US" sz="2200" b="0" i="1" smtClean="0">
                        <a:solidFill>
                          <a:schemeClr val="dk1"/>
                        </a:solidFill>
                        <a:latin typeface="Cambria Math" panose="02040503050406030204" pitchFamily="18" charset="0"/>
                        <a:ea typeface="Cambria Math" panose="02040503050406030204" pitchFamily="18" charset="0"/>
                        <a:cs typeface="Cabin"/>
                        <a:sym typeface="Cabin"/>
                      </a:rPr>
                      <m:t>𝑇</m:t>
                    </m:r>
                    <m:r>
                      <a:rPr lang="en-US" sz="22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2200" dirty="0">
                    <a:solidFill>
                      <a:schemeClr val="dk1"/>
                    </a:solidFill>
                    <a:latin typeface="Cabin"/>
                    <a:ea typeface="Cabin"/>
                    <a:cs typeface="Cabin"/>
                    <a:sym typeface="Cabin"/>
                  </a:rPr>
                  <a:t>!</a:t>
                </a:r>
                <a:endParaRPr sz="2200" dirty="0">
                  <a:solidFill>
                    <a:schemeClr val="dk1"/>
                  </a:solidFill>
                  <a:latin typeface="Cabin"/>
                  <a:ea typeface="Cabin"/>
                  <a:cs typeface="Cabin"/>
                  <a:sym typeface="Cabin"/>
                </a:endParaRPr>
              </a:p>
            </p:txBody>
          </p:sp>
        </mc:Choice>
        <mc:Fallback xmlns="">
          <p:sp>
            <p:nvSpPr>
              <p:cNvPr id="880" name="Google Shape;880;p31"/>
              <p:cNvSpPr txBox="1">
                <a:spLocks noRot="1" noChangeAspect="1" noMove="1" noResize="1" noEditPoints="1" noAdjustHandles="1" noChangeArrowheads="1" noChangeShapeType="1" noTextEdit="1"/>
              </p:cNvSpPr>
              <p:nvPr/>
            </p:nvSpPr>
            <p:spPr>
              <a:xfrm>
                <a:off x="5527925" y="3812750"/>
                <a:ext cx="5790000" cy="523190"/>
              </a:xfrm>
              <a:prstGeom prst="rect">
                <a:avLst/>
              </a:prstGeom>
              <a:blipFill>
                <a:blip r:embed="rId5"/>
                <a:stretch>
                  <a:fillRect l="-1368" b="-13953"/>
                </a:stretch>
              </a:blipFill>
              <a:ln>
                <a:noFill/>
              </a:ln>
            </p:spPr>
            <p:txBody>
              <a:bodyPr/>
              <a:lstStyle/>
              <a:p>
                <a:r>
                  <a:rPr lang="en-US">
                    <a:noFill/>
                  </a:rPr>
                  <a:t> </a:t>
                </a:r>
              </a:p>
            </p:txBody>
          </p:sp>
        </mc:Fallback>
      </mc:AlternateContent>
      <p:sp>
        <p:nvSpPr>
          <p:cNvPr id="2" name="Google Shape;865;p31">
            <a:extLst>
              <a:ext uri="{FF2B5EF4-FFF2-40B4-BE49-F238E27FC236}">
                <a16:creationId xmlns:a16="http://schemas.microsoft.com/office/drawing/2014/main" id="{88AED21F-69C7-9B80-9CC2-A685858F7992}"/>
              </a:ext>
            </a:extLst>
          </p:cNvPr>
          <p:cNvSpPr txBox="1"/>
          <p:nvPr/>
        </p:nvSpPr>
        <p:spPr>
          <a:xfrm>
            <a:off x="1297708" y="3564252"/>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3" name="Google Shape;969;p33">
                <a:extLst>
                  <a:ext uri="{FF2B5EF4-FFF2-40B4-BE49-F238E27FC236}">
                    <a16:creationId xmlns:a16="http://schemas.microsoft.com/office/drawing/2014/main" id="{F0EDBF22-8ACC-A9A9-63BF-0A9A6D459A65}"/>
                  </a:ext>
                </a:extLst>
              </p:cNvPr>
              <p:cNvSpPr txBox="1"/>
              <p:nvPr/>
            </p:nvSpPr>
            <p:spPr>
              <a:xfrm>
                <a:off x="4082821" y="4712601"/>
                <a:ext cx="7983614" cy="421200"/>
              </a:xfrm>
              <a:prstGeom prst="rect">
                <a:avLst/>
              </a:prstGeom>
              <a:noFill/>
              <a:ln>
                <a:noFill/>
              </a:ln>
            </p:spPr>
            <p:txBody>
              <a:bodyPr spcFirstLastPara="1" wrap="square" lIns="91425" tIns="91425" rIns="91425" bIns="91425" anchor="t" anchorCtr="0">
                <a:noAutofit/>
              </a:bodyPr>
              <a:lstStyle/>
              <a:p>
                <a:pPr lvl="0"/>
                <a:r>
                  <a:rPr lang="en-US" sz="2000" dirty="0">
                    <a:solidFill>
                      <a:schemeClr val="dk1"/>
                    </a:solidFill>
                    <a:latin typeface="Cabin"/>
                    <a:ea typeface="Cabin"/>
                    <a:cs typeface="Cabin"/>
                    <a:sym typeface="Cabin"/>
                  </a:rPr>
                  <a:t>An important observation: </a:t>
                </a:r>
                <a14:m>
                  <m:oMath xmlns:m="http://schemas.openxmlformats.org/officeDocument/2006/math">
                    <m:limLow>
                      <m:limLowPr>
                        <m:ctrlPr>
                          <a:rPr lang="en-US" sz="2000" b="0" i="1" smtClean="0">
                            <a:solidFill>
                              <a:schemeClr val="dk1"/>
                            </a:solidFill>
                            <a:latin typeface="Cambria Math" panose="02040503050406030204" pitchFamily="18" charset="0"/>
                            <a:ea typeface="Cabin"/>
                            <a:cs typeface="Cabin"/>
                            <a:sym typeface="Cabin"/>
                          </a:rPr>
                        </m:ctrlPr>
                      </m:limLowPr>
                      <m:e>
                        <m:r>
                          <m:rPr>
                            <m:sty m:val="p"/>
                          </m:rPr>
                          <a:rPr lang="en-US" sz="2000" b="0" i="0" smtClean="0">
                            <a:solidFill>
                              <a:schemeClr val="dk1"/>
                            </a:solidFill>
                            <a:latin typeface="Cambria Math" panose="02040503050406030204" pitchFamily="18" charset="0"/>
                            <a:ea typeface="Cabin"/>
                            <a:cs typeface="Cabin"/>
                            <a:sym typeface="Cabin"/>
                          </a:rPr>
                          <m:t>lim</m:t>
                        </m:r>
                      </m:e>
                      <m:lim>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𝛼</m:t>
                            </m:r>
                          </m:e>
                          <m:sub>
                            <m:r>
                              <a:rPr lang="en-US" sz="2000" b="0" i="1" smtClean="0">
                                <a:solidFill>
                                  <a:schemeClr val="dk1"/>
                                </a:solidFill>
                                <a:latin typeface="Cambria Math" panose="02040503050406030204" pitchFamily="18" charset="0"/>
                                <a:ea typeface="Cabin"/>
                                <a:cs typeface="Cabin"/>
                                <a:sym typeface="Cabin"/>
                              </a:rPr>
                              <m:t>1,2</m:t>
                            </m:r>
                          </m:sub>
                        </m:sSub>
                        <m:r>
                          <a:rPr lang="en-US" sz="2000" b="0" i="0"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𝛼</m:t>
                            </m:r>
                          </m:e>
                          <m:sub>
                            <m:r>
                              <a:rPr lang="en-US" sz="2000" b="0" i="1" smtClean="0">
                                <a:solidFill>
                                  <a:schemeClr val="dk1"/>
                                </a:solidFill>
                                <a:latin typeface="Cambria Math" panose="02040503050406030204" pitchFamily="18" charset="0"/>
                                <a:ea typeface="Cabin"/>
                                <a:cs typeface="Cabin"/>
                                <a:sym typeface="Cabin"/>
                              </a:rPr>
                              <m:t>2,1</m:t>
                            </m:r>
                          </m:sub>
                        </m:sSub>
                        <m:r>
                          <a:rPr lang="en-US" sz="2000" b="0" i="1" smtClean="0">
                            <a:solidFill>
                              <a:schemeClr val="dk1"/>
                            </a:solidFill>
                            <a:latin typeface="Cambria Math" panose="02040503050406030204" pitchFamily="18" charset="0"/>
                            <a:ea typeface="Cabin"/>
                            <a:cs typeface="Cabin"/>
                            <a:sym typeface="Cabin"/>
                          </a:rPr>
                          <m:t>→∞</m:t>
                        </m:r>
                      </m:lim>
                    </m:limLow>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sSubSup>
                          <m:sSubSupPr>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sSubSup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sub>
                            <m:r>
                              <a:rPr lang="en-US" sz="2000" b="0" i="1" smtClean="0">
                                <a:solidFill>
                                  <a:schemeClr val="dk1"/>
                                </a:solidFill>
                                <a:latin typeface="Cambria Math" panose="02040503050406030204" pitchFamily="18" charset="0"/>
                                <a:ea typeface="Cambria Math" panose="02040503050406030204" pitchFamily="18" charset="0"/>
                                <a:cs typeface="Cabin"/>
                                <a:sym typeface="Cabin"/>
                              </a:rPr>
                              <m:t>1</m:t>
                            </m:r>
                          </m:sub>
                          <m:sup>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𝑀𝑆𝑅</m:t>
                            </m:r>
                            <m:r>
                              <a:rPr lang="en-US" sz="2000" b="0" i="1" smtClean="0">
                                <a:solidFill>
                                  <a:schemeClr val="dk1"/>
                                </a:solidFill>
                                <a:latin typeface="Cambria Math" panose="02040503050406030204" pitchFamily="18" charset="0"/>
                                <a:ea typeface="Cambria Math" panose="02040503050406030204" pitchFamily="18" charset="0"/>
                                <a:cs typeface="Cabin"/>
                                <a:sym typeface="Cabin"/>
                              </a:rPr>
                              <m:t>−1</m:t>
                            </m:r>
                          </m:sup>
                        </m:sSubSup>
                      </m:e>
                    </m:d>
                    <m:r>
                      <a:rPr lang="en-US" sz="2000" b="0" i="1" smtClean="0">
                        <a:solidFill>
                          <a:schemeClr val="dk1"/>
                        </a:solidFill>
                        <a:latin typeface="Cambria Math" panose="02040503050406030204" pitchFamily="18" charset="0"/>
                        <a:ea typeface="Cambria Math" panose="02040503050406030204" pitchFamily="18" charset="0"/>
                        <a:cs typeface="Cabin"/>
                        <a:sym typeface="Cabin"/>
                      </a:rPr>
                      <m:t>=</m:t>
                    </m:r>
                  </m:oMath>
                </a14:m>
                <a:r>
                  <a:rPr lang="en-US" sz="2000" dirty="0">
                    <a:solidFill>
                      <a:schemeClr val="dk1"/>
                    </a:solidFill>
                    <a:latin typeface="Cabin"/>
                    <a:ea typeface="Cabin"/>
                    <a:cs typeface="Cabin"/>
                    <a:sym typeface="Cabin"/>
                  </a:rPr>
                  <a:t> M/M/1 response time</a:t>
                </a:r>
                <a:endParaRPr sz="2000" dirty="0">
                  <a:solidFill>
                    <a:schemeClr val="dk1"/>
                  </a:solidFill>
                  <a:latin typeface="Cabin"/>
                  <a:ea typeface="Cabin"/>
                  <a:cs typeface="Cabin"/>
                  <a:sym typeface="Cabin"/>
                </a:endParaRPr>
              </a:p>
            </p:txBody>
          </p:sp>
        </mc:Choice>
        <mc:Fallback xmlns="">
          <p:sp>
            <p:nvSpPr>
              <p:cNvPr id="3" name="Google Shape;969;p33">
                <a:extLst>
                  <a:ext uri="{FF2B5EF4-FFF2-40B4-BE49-F238E27FC236}">
                    <a16:creationId xmlns:a16="http://schemas.microsoft.com/office/drawing/2014/main" id="{F0EDBF22-8ACC-A9A9-63BF-0A9A6D459A65}"/>
                  </a:ext>
                </a:extLst>
              </p:cNvPr>
              <p:cNvSpPr txBox="1">
                <a:spLocks noRot="1" noChangeAspect="1" noMove="1" noResize="1" noEditPoints="1" noAdjustHandles="1" noChangeArrowheads="1" noChangeShapeType="1" noTextEdit="1"/>
              </p:cNvSpPr>
              <p:nvPr/>
            </p:nvSpPr>
            <p:spPr>
              <a:xfrm>
                <a:off x="4082821" y="4712601"/>
                <a:ext cx="7983614" cy="421200"/>
              </a:xfrm>
              <a:prstGeom prst="rect">
                <a:avLst/>
              </a:prstGeom>
              <a:blipFill>
                <a:blip r:embed="rId6"/>
                <a:stretch>
                  <a:fillRect l="-840" b="-40580"/>
                </a:stretch>
              </a:blipFill>
              <a:ln>
                <a:noFill/>
              </a:ln>
            </p:spPr>
            <p:txBody>
              <a:bodyPr/>
              <a:lstStyle/>
              <a:p>
                <a:r>
                  <a:rPr lang="en-US">
                    <a:noFill/>
                  </a:rPr>
                  <a:t> </a:t>
                </a:r>
              </a:p>
            </p:txBody>
          </p:sp>
        </mc:Fallback>
      </mc:AlternateContent>
      <p:sp>
        <p:nvSpPr>
          <p:cNvPr id="4" name="Google Shape;880;p31">
            <a:extLst>
              <a:ext uri="{FF2B5EF4-FFF2-40B4-BE49-F238E27FC236}">
                <a16:creationId xmlns:a16="http://schemas.microsoft.com/office/drawing/2014/main" id="{19E2B844-EA6D-8CE4-1F1E-09BDD1D18459}"/>
              </a:ext>
            </a:extLst>
          </p:cNvPr>
          <p:cNvSpPr txBox="1"/>
          <p:nvPr/>
        </p:nvSpPr>
        <p:spPr>
          <a:xfrm>
            <a:off x="4698981" y="5343060"/>
            <a:ext cx="6192798" cy="86174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latin typeface="Cabin"/>
                <a:ea typeface="Cabin"/>
                <a:cs typeface="Cabin"/>
                <a:sym typeface="Cabin"/>
              </a:rPr>
              <a:t>Heuristic: pick the the intersection between the arrival ray and the edge of the convex area.</a:t>
            </a:r>
            <a:endParaRPr sz="2200" dirty="0">
              <a:solidFill>
                <a:schemeClr val="dk1"/>
              </a:solidFill>
              <a:latin typeface="Cabin"/>
              <a:ea typeface="Cabin"/>
              <a:cs typeface="Cabin"/>
              <a:sym typeface="Cabin"/>
            </a:endParaRPr>
          </a:p>
        </p:txBody>
      </p:sp>
    </p:spTree>
    <p:extLst>
      <p:ext uri="{BB962C8B-B14F-4D97-AF65-F5344CB8AC3E}">
        <p14:creationId xmlns:p14="http://schemas.microsoft.com/office/powerpoint/2010/main" val="21716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7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7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7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6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77"/>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86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34"/>
          <p:cNvSpPr txBox="1">
            <a:spLocks noGrp="1"/>
          </p:cNvSpPr>
          <p:nvPr>
            <p:ph type="title"/>
          </p:nvPr>
        </p:nvSpPr>
        <p:spPr>
          <a:xfrm>
            <a:off x="253879" y="19884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600" dirty="0"/>
              <a:t>How to find optimal MSR policy when preemptions are limited?</a:t>
            </a:r>
            <a:endParaRPr sz="2600" dirty="0"/>
          </a:p>
        </p:txBody>
      </p:sp>
      <p:sp>
        <p:nvSpPr>
          <p:cNvPr id="993" name="Google Shape;993;p3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mc:AlternateContent xmlns:mc="http://schemas.openxmlformats.org/markup-compatibility/2006" xmlns:a14="http://schemas.microsoft.com/office/drawing/2010/main">
        <mc:Choice Requires="a14">
          <p:sp>
            <p:nvSpPr>
              <p:cNvPr id="4" name="Google Shape;292;p20">
                <a:extLst>
                  <a:ext uri="{FF2B5EF4-FFF2-40B4-BE49-F238E27FC236}">
                    <a16:creationId xmlns:a16="http://schemas.microsoft.com/office/drawing/2014/main" id="{ADFEB1DC-35B1-A2D9-33EA-705F0D8A920A}"/>
                  </a:ext>
                </a:extLst>
              </p:cNvPr>
              <p:cNvSpPr txBox="1">
                <a:spLocks noGrp="1"/>
              </p:cNvSpPr>
              <p:nvPr>
                <p:ph type="body" idx="1"/>
              </p:nvPr>
            </p:nvSpPr>
            <p:spPr>
              <a:xfrm>
                <a:off x="3433146" y="1521273"/>
                <a:ext cx="6750532" cy="1031400"/>
              </a:xfrm>
              <a:prstGeom prst="rect">
                <a:avLst/>
              </a:prstGeom>
            </p:spPr>
            <p:txBody>
              <a:bodyPr spcFirstLastPara="1" wrap="square" lIns="91425" tIns="91425" rIns="91425" bIns="91425" anchor="t" anchorCtr="0">
                <a:noAutofit/>
              </a:bodyPr>
              <a:lstStyle/>
              <a:p>
                <a:pPr marL="50800" lvl="0" indent="0" algn="l" rtl="0">
                  <a:spcBef>
                    <a:spcPts val="0"/>
                  </a:spcBef>
                  <a:spcAft>
                    <a:spcPts val="0"/>
                  </a:spcAft>
                  <a:buSzPts val="2800"/>
                  <a:buNone/>
                </a:pPr>
                <a:r>
                  <a:rPr lang="en-US" sz="2200" dirty="0"/>
                  <a:t>Average rate of preemption:</a:t>
                </a:r>
              </a:p>
              <a:p>
                <a:pPr marL="50800" lvl="0" indent="0" algn="l" rtl="0">
                  <a:spcBef>
                    <a:spcPts val="0"/>
                  </a:spcBef>
                  <a:spcAft>
                    <a:spcPts val="0"/>
                  </a:spcAft>
                  <a:buSzPts val="2800"/>
                  <a:buNone/>
                </a:pPr>
                <a:endParaRPr lang="en-US" sz="800" dirty="0"/>
              </a:p>
              <a:p>
                <a:pPr marL="50800" lvl="0" indent="0" algn="l" rtl="0">
                  <a:spcBef>
                    <a:spcPts val="0"/>
                  </a:spcBef>
                  <a:spcAft>
                    <a:spcPts val="0"/>
                  </a:spcAft>
                  <a:buSzPts val="2800"/>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𝛼</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1,2</m:t>
                              </m:r>
                            </m:sub>
                          </m:sSub>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2,1</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2,1</m:t>
                              </m:r>
                            </m:sub>
                          </m:sSub>
                        </m:den>
                      </m:f>
                    </m:oMath>
                  </m:oMathPara>
                </a14:m>
                <a:endParaRPr lang="en-US" sz="1800" dirty="0"/>
              </a:p>
            </p:txBody>
          </p:sp>
        </mc:Choice>
        <mc:Fallback xmlns="">
          <p:sp>
            <p:nvSpPr>
              <p:cNvPr id="4" name="Google Shape;292;p20">
                <a:extLst>
                  <a:ext uri="{FF2B5EF4-FFF2-40B4-BE49-F238E27FC236}">
                    <a16:creationId xmlns:a16="http://schemas.microsoft.com/office/drawing/2014/main" id="{ADFEB1DC-35B1-A2D9-33EA-705F0D8A920A}"/>
                  </a:ext>
                </a:extLst>
              </p:cNvPr>
              <p:cNvSpPr txBox="1">
                <a:spLocks noGrp="1" noRot="1" noChangeAspect="1" noMove="1" noResize="1" noEditPoints="1" noAdjustHandles="1" noChangeArrowheads="1" noChangeShapeType="1" noTextEdit="1"/>
              </p:cNvSpPr>
              <p:nvPr>
                <p:ph type="body" idx="1"/>
              </p:nvPr>
            </p:nvSpPr>
            <p:spPr>
              <a:xfrm>
                <a:off x="3433146" y="1521273"/>
                <a:ext cx="6750532" cy="1031400"/>
              </a:xfrm>
              <a:prstGeom prst="rect">
                <a:avLst/>
              </a:prstGeom>
              <a:blipFill>
                <a:blip r:embed="rId3"/>
                <a:stretch>
                  <a:fillRect l="-451" t="-3550" b="-11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292;p20">
                <a:extLst>
                  <a:ext uri="{FF2B5EF4-FFF2-40B4-BE49-F238E27FC236}">
                    <a16:creationId xmlns:a16="http://schemas.microsoft.com/office/drawing/2014/main" id="{F9158CAF-78E1-069B-F03A-788BFE511F71}"/>
                  </a:ext>
                </a:extLst>
              </p:cNvPr>
              <p:cNvSpPr txBox="1">
                <a:spLocks/>
              </p:cNvSpPr>
              <p:nvPr/>
            </p:nvSpPr>
            <p:spPr>
              <a:xfrm>
                <a:off x="3433146" y="2872387"/>
                <a:ext cx="6452459" cy="13685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func>
                        <m:funcPr>
                          <m:ctrlPr>
                            <a:rPr lang="en-US" sz="1800" b="0" i="1" smtClean="0">
                              <a:latin typeface="Cambria Math" panose="02040503050406030204" pitchFamily="18" charset="0"/>
                            </a:rPr>
                          </m:ctrlPr>
                        </m:funcPr>
                        <m:fName>
                          <m:limLow>
                            <m:limLowPr>
                              <m:ctrlPr>
                                <a:rPr lang="en-US" sz="1800" b="0" i="1" smtClean="0">
                                  <a:latin typeface="Cambria Math" panose="02040503050406030204" pitchFamily="18" charset="0"/>
                                </a:rPr>
                              </m:ctrlPr>
                            </m:limLowPr>
                            <m:e>
                              <m:r>
                                <m:rPr>
                                  <m:sty m:val="p"/>
                                </m:rPr>
                                <a:rPr lang="en-US" sz="1800" b="0" i="0" smtClean="0">
                                  <a:latin typeface="Cambria Math" panose="02040503050406030204" pitchFamily="18" charset="0"/>
                                </a:rPr>
                                <m:t>min</m:t>
                              </m:r>
                            </m:e>
                            <m:li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1,2</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2,1</m:t>
                                  </m:r>
                                </m:sub>
                              </m:sSub>
                              <m:r>
                                <a:rPr lang="en-US" sz="1800" b="0" i="1" smtClean="0">
                                  <a:latin typeface="Cambria Math" panose="02040503050406030204" pitchFamily="18" charset="0"/>
                                </a:rPr>
                                <m:t>,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1</m:t>
                                  </m:r>
                                </m:sub>
                              </m:sSub>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𝐶</m:t>
                                  </m:r>
                                </m:e>
                                <m:sub>
                                  <m:r>
                                    <a:rPr lang="en-US" sz="1800" b="0" i="1" smtClean="0">
                                      <a:latin typeface="Cambria Math" panose="02040503050406030204" pitchFamily="18" charset="0"/>
                                    </a:rPr>
                                    <m:t>2</m:t>
                                  </m:r>
                                </m:sub>
                              </m:sSub>
                            </m:lim>
                          </m:limLow>
                        </m:fName>
                        <m:e>
                          <m:r>
                            <a:rPr lang="en-US" sz="1800" b="0" i="1" smtClean="0">
                              <a:latin typeface="Cambria Math" panose="02040503050406030204" pitchFamily="18" charset="0"/>
                              <a:ea typeface="Cambria Math" panose="02040503050406030204" pitchFamily="18" charset="0"/>
                            </a:rPr>
                            <m:t>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𝑇</m:t>
                          </m:r>
                          <m:r>
                            <a:rPr lang="en-US" sz="1800" b="0" i="1" smtClean="0">
                              <a:latin typeface="Cambria Math" panose="02040503050406030204" pitchFamily="18" charset="0"/>
                              <a:ea typeface="Cambria Math" panose="02040503050406030204" pitchFamily="18" charset="0"/>
                            </a:rPr>
                            <m:t>]</m:t>
                          </m:r>
                        </m:e>
                      </m:func>
                    </m:oMath>
                  </m:oMathPara>
                </a14:m>
                <a:endParaRPr lang="en-US" sz="1800" b="0" dirty="0"/>
              </a:p>
              <a:p>
                <a:pPr marL="50800" indent="0">
                  <a:spcBef>
                    <a:spcPts val="0"/>
                  </a:spcBef>
                  <a:buFont typeface="Noto Sans Symbols"/>
                  <a:buNone/>
                </a:pPr>
                <a:endParaRPr lang="en-US" sz="1400" b="0" dirty="0"/>
              </a:p>
              <a:p>
                <a:pPr marL="50800" indent="0">
                  <a:spcBef>
                    <a:spcPts val="0"/>
                  </a:spcBef>
                  <a:buFont typeface="Noto Sans Symbols"/>
                  <a:buNone/>
                </a:pPr>
                <a:r>
                  <a:rPr lang="en-US" sz="2200" dirty="0"/>
                  <a:t>Subject to </a:t>
                </a:r>
                <a14:m>
                  <m:oMath xmlns:m="http://schemas.openxmlformats.org/officeDocument/2006/math">
                    <m:r>
                      <a:rPr lang="en-US" sz="2200" b="0" i="1" smtClean="0">
                        <a:latin typeface="Cambria Math" panose="02040503050406030204" pitchFamily="18" charset="0"/>
                      </a:rPr>
                      <m:t>𝛼</m:t>
                    </m:r>
                    <m:r>
                      <a:rPr lang="en-US" sz="2200" b="0" i="1" smtClean="0">
                        <a:latin typeface="Cambria Math" panose="02040503050406030204" pitchFamily="18" charset="0"/>
                      </a:rPr>
                      <m:t>≤</m:t>
                    </m:r>
                    <m:acc>
                      <m:accPr>
                        <m:chr m:val="̅"/>
                        <m:ctrlPr>
                          <a:rPr lang="en-US" sz="2200" b="0" i="1" smtClean="0">
                            <a:latin typeface="Cambria Math" panose="02040503050406030204" pitchFamily="18" charset="0"/>
                          </a:rPr>
                        </m:ctrlPr>
                      </m:accPr>
                      <m:e>
                        <m:r>
                          <a:rPr lang="en-US" sz="2200" b="0" i="1" smtClean="0">
                            <a:latin typeface="Cambria Math" panose="02040503050406030204" pitchFamily="18" charset="0"/>
                          </a:rPr>
                          <m:t>𝛼</m:t>
                        </m:r>
                      </m:e>
                    </m:acc>
                    <m:r>
                      <a:rPr lang="en-US" sz="2200" b="0" i="0" smtClean="0">
                        <a:latin typeface="Cambria Math" panose="02040503050406030204" pitchFamily="18" charset="0"/>
                      </a:rPr>
                      <m:t>,</m:t>
                    </m:r>
                  </m:oMath>
                </a14:m>
                <a:endParaRPr lang="en-US" sz="2200" b="0" dirty="0"/>
              </a:p>
              <a:p>
                <a:pPr marL="50800" indent="0">
                  <a:spcBef>
                    <a:spcPts val="0"/>
                  </a:spcBef>
                  <a:buFont typeface="Noto Sans Symbols"/>
                  <a:buNone/>
                </a:pPr>
                <a:r>
                  <a:rPr lang="en-US" sz="2200" dirty="0"/>
                  <a:t>Where </a:t>
                </a:r>
                <a14:m>
                  <m:oMath xmlns:m="http://schemas.openxmlformats.org/officeDocument/2006/math">
                    <m:acc>
                      <m:accPr>
                        <m:chr m:val="̅"/>
                        <m:ctrlPr>
                          <a:rPr lang="en-US" sz="2200" i="1" smtClean="0">
                            <a:latin typeface="Cambria Math" panose="02040503050406030204" pitchFamily="18" charset="0"/>
                          </a:rPr>
                        </m:ctrlPr>
                      </m:accPr>
                      <m:e>
                        <m:r>
                          <a:rPr lang="en-US" sz="2200" b="0" i="1" smtClean="0">
                            <a:latin typeface="Cambria Math" panose="02040503050406030204" pitchFamily="18" charset="0"/>
                          </a:rPr>
                          <m:t>𝛼</m:t>
                        </m:r>
                      </m:e>
                    </m:acc>
                  </m:oMath>
                </a14:m>
                <a:r>
                  <a:rPr lang="en-US" sz="2200" dirty="0"/>
                  <a:t> denotes the preemption budget.</a:t>
                </a:r>
              </a:p>
            </p:txBody>
          </p:sp>
        </mc:Choice>
        <mc:Fallback xmlns="">
          <p:sp>
            <p:nvSpPr>
              <p:cNvPr id="5" name="Google Shape;292;p20">
                <a:extLst>
                  <a:ext uri="{FF2B5EF4-FFF2-40B4-BE49-F238E27FC236}">
                    <a16:creationId xmlns:a16="http://schemas.microsoft.com/office/drawing/2014/main" id="{F9158CAF-78E1-069B-F03A-788BFE511F71}"/>
                  </a:ext>
                </a:extLst>
              </p:cNvPr>
              <p:cNvSpPr txBox="1">
                <a:spLocks noRot="1" noChangeAspect="1" noMove="1" noResize="1" noEditPoints="1" noAdjustHandles="1" noChangeArrowheads="1" noChangeShapeType="1" noTextEdit="1"/>
              </p:cNvSpPr>
              <p:nvPr/>
            </p:nvSpPr>
            <p:spPr>
              <a:xfrm>
                <a:off x="3433146" y="2872387"/>
                <a:ext cx="6452459" cy="1368508"/>
              </a:xfrm>
              <a:prstGeom prst="rect">
                <a:avLst/>
              </a:prstGeom>
              <a:blipFill>
                <a:blip r:embed="rId4"/>
                <a:stretch>
                  <a:fillRect l="-472" b="-3556"/>
                </a:stretch>
              </a:blipFill>
              <a:ln>
                <a:noFill/>
              </a:ln>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1D732125-322D-DBEC-AC66-4060AA780410}"/>
              </a:ext>
            </a:extLst>
          </p:cNvPr>
          <p:cNvGrpSpPr/>
          <p:nvPr/>
        </p:nvGrpSpPr>
        <p:grpSpPr>
          <a:xfrm>
            <a:off x="3265285" y="5188329"/>
            <a:ext cx="5689565" cy="805816"/>
            <a:chOff x="5664235" y="3190717"/>
            <a:chExt cx="5689565" cy="805816"/>
          </a:xfrm>
        </p:grpSpPr>
        <p:cxnSp>
          <p:nvCxnSpPr>
            <p:cNvPr id="3" name="Straight Arrow Connector 2">
              <a:extLst>
                <a:ext uri="{FF2B5EF4-FFF2-40B4-BE49-F238E27FC236}">
                  <a16:creationId xmlns:a16="http://schemas.microsoft.com/office/drawing/2014/main" id="{D7332F9A-4333-0FCF-8A89-D11FE8C7104E}"/>
                </a:ext>
              </a:extLst>
            </p:cNvPr>
            <p:cNvCxnSpPr/>
            <p:nvPr/>
          </p:nvCxnSpPr>
          <p:spPr>
            <a:xfrm>
              <a:off x="5846164" y="3429000"/>
              <a:ext cx="4923315" cy="0"/>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Google Shape;292;p20">
                  <a:extLst>
                    <a:ext uri="{FF2B5EF4-FFF2-40B4-BE49-F238E27FC236}">
                      <a16:creationId xmlns:a16="http://schemas.microsoft.com/office/drawing/2014/main" id="{78FFC38B-9AF6-BFEA-A24A-A1154FAD9FFC}"/>
                    </a:ext>
                  </a:extLst>
                </p:cNvPr>
                <p:cNvSpPr txBox="1">
                  <a:spLocks/>
                </p:cNvSpPr>
                <p:nvPr/>
              </p:nvSpPr>
              <p:spPr>
                <a:xfrm>
                  <a:off x="10727567" y="319071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𝛼</m:t>
                        </m:r>
                      </m:oMath>
                    </m:oMathPara>
                  </a14:m>
                  <a:endParaRPr lang="en-US" sz="1800" dirty="0"/>
                </a:p>
              </p:txBody>
            </p:sp>
          </mc:Choice>
          <mc:Fallback xmlns="">
            <p:sp>
              <p:nvSpPr>
                <p:cNvPr id="7" name="Google Shape;292;p20">
                  <a:extLst>
                    <a:ext uri="{FF2B5EF4-FFF2-40B4-BE49-F238E27FC236}">
                      <a16:creationId xmlns:a16="http://schemas.microsoft.com/office/drawing/2014/main" id="{78FFC38B-9AF6-BFEA-A24A-A1154FAD9FFC}"/>
                    </a:ext>
                  </a:extLst>
                </p:cNvPr>
                <p:cNvSpPr txBox="1">
                  <a:spLocks noRot="1" noChangeAspect="1" noMove="1" noResize="1" noEditPoints="1" noAdjustHandles="1" noChangeArrowheads="1" noChangeShapeType="1" noTextEdit="1"/>
                </p:cNvSpPr>
                <p:nvPr/>
              </p:nvSpPr>
              <p:spPr>
                <a:xfrm>
                  <a:off x="10727567" y="3190717"/>
                  <a:ext cx="626233" cy="476566"/>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Google Shape;292;p20">
                  <a:extLst>
                    <a:ext uri="{FF2B5EF4-FFF2-40B4-BE49-F238E27FC236}">
                      <a16:creationId xmlns:a16="http://schemas.microsoft.com/office/drawing/2014/main" id="{5F99B0E2-C70E-7EFD-4EAA-2B740A3CE8F1}"/>
                    </a:ext>
                  </a:extLst>
                </p:cNvPr>
                <p:cNvSpPr txBox="1">
                  <a:spLocks/>
                </p:cNvSpPr>
                <p:nvPr/>
              </p:nvSpPr>
              <p:spPr>
                <a:xfrm>
                  <a:off x="10236688" y="3485213"/>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sz="1800" dirty="0"/>
                </a:p>
              </p:txBody>
            </p:sp>
          </mc:Choice>
          <mc:Fallback xmlns="">
            <p:sp>
              <p:nvSpPr>
                <p:cNvPr id="8" name="Google Shape;292;p20">
                  <a:extLst>
                    <a:ext uri="{FF2B5EF4-FFF2-40B4-BE49-F238E27FC236}">
                      <a16:creationId xmlns:a16="http://schemas.microsoft.com/office/drawing/2014/main" id="{5F99B0E2-C70E-7EFD-4EAA-2B740A3CE8F1}"/>
                    </a:ext>
                  </a:extLst>
                </p:cNvPr>
                <p:cNvSpPr txBox="1">
                  <a:spLocks noRot="1" noChangeAspect="1" noMove="1" noResize="1" noEditPoints="1" noAdjustHandles="1" noChangeArrowheads="1" noChangeShapeType="1" noTextEdit="1"/>
                </p:cNvSpPr>
                <p:nvPr/>
              </p:nvSpPr>
              <p:spPr>
                <a:xfrm>
                  <a:off x="10236688" y="3485213"/>
                  <a:ext cx="626233" cy="476566"/>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Google Shape;292;p20">
                  <a:extLst>
                    <a:ext uri="{FF2B5EF4-FFF2-40B4-BE49-F238E27FC236}">
                      <a16:creationId xmlns:a16="http://schemas.microsoft.com/office/drawing/2014/main" id="{37339A90-97CA-FE90-9C5E-6BDA214AA624}"/>
                    </a:ext>
                  </a:extLst>
                </p:cNvPr>
                <p:cNvSpPr txBox="1">
                  <a:spLocks/>
                </p:cNvSpPr>
                <p:nvPr/>
              </p:nvSpPr>
              <p:spPr>
                <a:xfrm>
                  <a:off x="5664235" y="3519967"/>
                  <a:ext cx="62623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0</m:t>
                        </m:r>
                      </m:oMath>
                    </m:oMathPara>
                  </a14:m>
                  <a:endParaRPr lang="en-US" sz="1800" dirty="0"/>
                </a:p>
              </p:txBody>
            </p:sp>
          </mc:Choice>
          <mc:Fallback xmlns="">
            <p:sp>
              <p:nvSpPr>
                <p:cNvPr id="9" name="Google Shape;292;p20">
                  <a:extLst>
                    <a:ext uri="{FF2B5EF4-FFF2-40B4-BE49-F238E27FC236}">
                      <a16:creationId xmlns:a16="http://schemas.microsoft.com/office/drawing/2014/main" id="{37339A90-97CA-FE90-9C5E-6BDA214AA624}"/>
                    </a:ext>
                  </a:extLst>
                </p:cNvPr>
                <p:cNvSpPr txBox="1">
                  <a:spLocks noRot="1" noChangeAspect="1" noMove="1" noResize="1" noEditPoints="1" noAdjustHandles="1" noChangeArrowheads="1" noChangeShapeType="1" noTextEdit="1"/>
                </p:cNvSpPr>
                <p:nvPr/>
              </p:nvSpPr>
              <p:spPr>
                <a:xfrm>
                  <a:off x="5664235" y="3519967"/>
                  <a:ext cx="626233" cy="476566"/>
                </a:xfrm>
                <a:prstGeom prst="rect">
                  <a:avLst/>
                </a:prstGeom>
                <a:blipFill>
                  <a:blip r:embed="rId7"/>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Google Shape;292;p20">
                <a:extLst>
                  <a:ext uri="{FF2B5EF4-FFF2-40B4-BE49-F238E27FC236}">
                    <a16:creationId xmlns:a16="http://schemas.microsoft.com/office/drawing/2014/main" id="{9E86020B-81B1-1AB8-4BEB-ED35736B5EE4}"/>
                  </a:ext>
                </a:extLst>
              </p:cNvPr>
              <p:cNvSpPr txBox="1">
                <a:spLocks/>
              </p:cNvSpPr>
              <p:nvPr/>
            </p:nvSpPr>
            <p:spPr>
              <a:xfrm>
                <a:off x="7528187" y="4830905"/>
                <a:ext cx="2264863"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 xmlns:m="http://schemas.openxmlformats.org/officeDocument/2006/math">
                    <m:r>
                      <a:rPr lang="en-US" sz="1800" b="0" i="1" smtClean="0">
                        <a:latin typeface="Cambria Math" panose="02040503050406030204" pitchFamily="18" charset="0"/>
                        <a:ea typeface="Cambria Math" panose="02040503050406030204" pitchFamily="18" charset="0"/>
                      </a:rPr>
                      <m:t>𝔼</m:t>
                    </m:r>
                    <m:d>
                      <m:dPr>
                        <m:begChr m:val="["/>
                        <m:endChr m:val="]"/>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𝑇</m:t>
                            </m:r>
                          </m:e>
                          <m:sub>
                            <m:r>
                              <a:rPr lang="en-US" sz="1800" b="0" i="1" smtClean="0">
                                <a:latin typeface="Cambria Math" panose="02040503050406030204" pitchFamily="18" charset="0"/>
                              </a:rPr>
                              <m:t>1</m:t>
                            </m:r>
                          </m:sub>
                          <m:sup>
                            <m:r>
                              <a:rPr lang="en-US" sz="1800" b="0" i="1" smtClean="0">
                                <a:latin typeface="Cambria Math" panose="02040503050406030204" pitchFamily="18" charset="0"/>
                              </a:rPr>
                              <m:t>𝑀𝑆𝑅</m:t>
                            </m:r>
                            <m:r>
                              <a:rPr lang="en-US" sz="1800" b="0" i="1" smtClean="0">
                                <a:latin typeface="Cambria Math" panose="02040503050406030204" pitchFamily="18" charset="0"/>
                              </a:rPr>
                              <m:t>−1</m:t>
                            </m:r>
                          </m:sup>
                        </m:sSubSup>
                      </m:e>
                    </m:d>
                    <m:r>
                      <a:rPr lang="en-US" sz="1800" b="0" i="1" smtClean="0">
                        <a:latin typeface="Cambria Math" panose="02040503050406030204" pitchFamily="18" charset="0"/>
                      </a:rPr>
                      <m:t>→</m:t>
                    </m:r>
                  </m:oMath>
                </a14:m>
                <a:r>
                  <a:rPr lang="en-US" sz="1800" dirty="0"/>
                  <a:t> M/M/1</a:t>
                </a:r>
              </a:p>
            </p:txBody>
          </p:sp>
        </mc:Choice>
        <mc:Fallback xmlns="">
          <p:sp>
            <p:nvSpPr>
              <p:cNvPr id="11" name="Google Shape;292;p20">
                <a:extLst>
                  <a:ext uri="{FF2B5EF4-FFF2-40B4-BE49-F238E27FC236}">
                    <a16:creationId xmlns:a16="http://schemas.microsoft.com/office/drawing/2014/main" id="{9E86020B-81B1-1AB8-4BEB-ED35736B5EE4}"/>
                  </a:ext>
                </a:extLst>
              </p:cNvPr>
              <p:cNvSpPr txBox="1">
                <a:spLocks noRot="1" noChangeAspect="1" noMove="1" noResize="1" noEditPoints="1" noAdjustHandles="1" noChangeArrowheads="1" noChangeShapeType="1" noTextEdit="1"/>
              </p:cNvSpPr>
              <p:nvPr/>
            </p:nvSpPr>
            <p:spPr>
              <a:xfrm>
                <a:off x="7528187" y="4830905"/>
                <a:ext cx="2264863" cy="476566"/>
              </a:xfrm>
              <a:prstGeom prst="rect">
                <a:avLst/>
              </a:prstGeom>
              <a:blipFill>
                <a:blip r:embed="rId8"/>
                <a:stretch>
                  <a:fillRect b="-379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292;p20">
                <a:extLst>
                  <a:ext uri="{FF2B5EF4-FFF2-40B4-BE49-F238E27FC236}">
                    <a16:creationId xmlns:a16="http://schemas.microsoft.com/office/drawing/2014/main" id="{ADA4F526-A81C-8228-CCB3-32AFF819B49D}"/>
                  </a:ext>
                </a:extLst>
              </p:cNvPr>
              <p:cNvSpPr txBox="1">
                <a:spLocks/>
              </p:cNvSpPr>
              <p:nvPr/>
            </p:nvSpPr>
            <p:spPr>
              <a:xfrm>
                <a:off x="3112729" y="4661714"/>
                <a:ext cx="2044224" cy="4765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Font typeface="Noto Sans Symbols"/>
                  <a:buNone/>
                </a:pPr>
                <a14:m>
                  <m:oMath xmlns:m="http://schemas.openxmlformats.org/officeDocument/2006/math">
                    <m:r>
                      <a:rPr lang="en-US" sz="1800" b="0" i="1" smtClean="0">
                        <a:latin typeface="Cambria Math" panose="02040503050406030204" pitchFamily="18" charset="0"/>
                        <a:ea typeface="Cambria Math" panose="02040503050406030204" pitchFamily="18" charset="0"/>
                      </a:rPr>
                      <m:t>𝔼</m:t>
                    </m:r>
                    <m:d>
                      <m:dPr>
                        <m:begChr m:val="["/>
                        <m:endChr m:val="]"/>
                        <m:ctrlPr>
                          <a:rPr lang="en-US" sz="1800" b="0" i="1" smtClean="0">
                            <a:latin typeface="Cambria Math" panose="02040503050406030204" pitchFamily="18" charset="0"/>
                          </a:rPr>
                        </m:ctrlPr>
                      </m:dPr>
                      <m:e>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𝑇</m:t>
                            </m:r>
                          </m:e>
                          <m:sub>
                            <m:r>
                              <a:rPr lang="en-US" sz="1800" b="0" i="1" smtClean="0">
                                <a:latin typeface="Cambria Math" panose="02040503050406030204" pitchFamily="18" charset="0"/>
                              </a:rPr>
                              <m:t>1</m:t>
                            </m:r>
                          </m:sub>
                          <m:sup>
                            <m:r>
                              <a:rPr lang="en-US" sz="1800" b="0" i="1" smtClean="0">
                                <a:latin typeface="Cambria Math" panose="02040503050406030204" pitchFamily="18" charset="0"/>
                              </a:rPr>
                              <m:t>𝑀𝑆𝑅</m:t>
                            </m:r>
                            <m:r>
                              <a:rPr lang="en-US" sz="1800" b="0" i="1" smtClean="0">
                                <a:latin typeface="Cambria Math" panose="02040503050406030204" pitchFamily="18" charset="0"/>
                              </a:rPr>
                              <m:t>−1</m:t>
                            </m:r>
                          </m:sup>
                        </m:sSubSup>
                      </m:e>
                    </m:d>
                    <m:r>
                      <a:rPr lang="en-US" sz="1800" b="0" i="1" smtClean="0">
                        <a:latin typeface="Cambria Math" panose="02040503050406030204" pitchFamily="18" charset="0"/>
                      </a:rPr>
                      <m:t>→</m:t>
                    </m:r>
                  </m:oMath>
                </a14:m>
                <a:r>
                  <a:rPr lang="en-US" sz="1800" dirty="0"/>
                  <a:t> switching penalty</a:t>
                </a:r>
              </a:p>
            </p:txBody>
          </p:sp>
        </mc:Choice>
        <mc:Fallback xmlns="">
          <p:sp>
            <p:nvSpPr>
              <p:cNvPr id="12" name="Google Shape;292;p20">
                <a:extLst>
                  <a:ext uri="{FF2B5EF4-FFF2-40B4-BE49-F238E27FC236}">
                    <a16:creationId xmlns:a16="http://schemas.microsoft.com/office/drawing/2014/main" id="{ADA4F526-A81C-8228-CCB3-32AFF819B49D}"/>
                  </a:ext>
                </a:extLst>
              </p:cNvPr>
              <p:cNvSpPr txBox="1">
                <a:spLocks noRot="1" noChangeAspect="1" noMove="1" noResize="1" noEditPoints="1" noAdjustHandles="1" noChangeArrowheads="1" noChangeShapeType="1" noTextEdit="1"/>
              </p:cNvSpPr>
              <p:nvPr/>
            </p:nvSpPr>
            <p:spPr>
              <a:xfrm>
                <a:off x="3112729" y="4661714"/>
                <a:ext cx="2044224" cy="476566"/>
              </a:xfrm>
              <a:prstGeom prst="rect">
                <a:avLst/>
              </a:prstGeom>
              <a:blipFill>
                <a:blip r:embed="rId9"/>
                <a:stretch>
                  <a:fillRect l="-299" b="-5897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58875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304800" y="-17970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dirty="0"/>
              <a:t>A Wide Variety of Workloads Run in Data Centers</a:t>
            </a:r>
            <a:endParaRPr sz="2900" dirty="0"/>
          </a:p>
        </p:txBody>
      </p:sp>
      <p:sp>
        <p:nvSpPr>
          <p:cNvPr id="113" name="Google Shape;113;p1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114" name="Google Shape;114;p16"/>
          <p:cNvPicPr preferRelativeResize="0"/>
          <p:nvPr/>
        </p:nvPicPr>
        <p:blipFill>
          <a:blip r:embed="rId4">
            <a:alphaModFix/>
          </a:blip>
          <a:stretch>
            <a:fillRect/>
          </a:stretch>
        </p:blipFill>
        <p:spPr>
          <a:xfrm>
            <a:off x="4098662" y="3297197"/>
            <a:ext cx="4174075" cy="2350099"/>
          </a:xfrm>
          <a:prstGeom prst="rect">
            <a:avLst/>
          </a:prstGeom>
          <a:noFill/>
          <a:ln>
            <a:noFill/>
          </a:ln>
        </p:spPr>
      </p:pic>
      <p:sp>
        <p:nvSpPr>
          <p:cNvPr id="115" name="Google Shape;115;p16"/>
          <p:cNvSpPr txBox="1"/>
          <p:nvPr/>
        </p:nvSpPr>
        <p:spPr>
          <a:xfrm>
            <a:off x="4325399" y="5647296"/>
            <a:ext cx="3720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How to schedule these workloads?</a:t>
            </a:r>
            <a:endParaRPr sz="1800">
              <a:solidFill>
                <a:schemeClr val="dk1"/>
              </a:solidFill>
              <a:latin typeface="Cabin"/>
              <a:ea typeface="Cabin"/>
              <a:cs typeface="Cabin"/>
              <a:sym typeface="Cabin"/>
            </a:endParaRPr>
          </a:p>
        </p:txBody>
      </p:sp>
      <p:grpSp>
        <p:nvGrpSpPr>
          <p:cNvPr id="116" name="Google Shape;116;p16"/>
          <p:cNvGrpSpPr/>
          <p:nvPr/>
        </p:nvGrpSpPr>
        <p:grpSpPr>
          <a:xfrm>
            <a:off x="1371600" y="1118847"/>
            <a:ext cx="2857500" cy="2085850"/>
            <a:chOff x="1409700" y="3936300"/>
            <a:chExt cx="2857500" cy="2085850"/>
          </a:xfrm>
        </p:grpSpPr>
        <p:pic>
          <p:nvPicPr>
            <p:cNvPr id="117" name="Google Shape;117;p16"/>
            <p:cNvPicPr preferRelativeResize="0"/>
            <p:nvPr/>
          </p:nvPicPr>
          <p:blipFill>
            <a:blip r:embed="rId5">
              <a:alphaModFix/>
            </a:blip>
            <a:stretch>
              <a:fillRect/>
            </a:stretch>
          </p:blipFill>
          <p:spPr>
            <a:xfrm>
              <a:off x="1409700" y="3936300"/>
              <a:ext cx="2857500" cy="1600200"/>
            </a:xfrm>
            <a:prstGeom prst="rect">
              <a:avLst/>
            </a:prstGeom>
            <a:noFill/>
            <a:ln>
              <a:noFill/>
            </a:ln>
          </p:spPr>
        </p:pic>
        <p:sp>
          <p:nvSpPr>
            <p:cNvPr id="118" name="Google Shape;118;p16"/>
            <p:cNvSpPr txBox="1"/>
            <p:nvPr/>
          </p:nvSpPr>
          <p:spPr>
            <a:xfrm>
              <a:off x="2314500" y="5591050"/>
              <a:ext cx="1200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Serverless</a:t>
              </a:r>
              <a:endParaRPr sz="1600">
                <a:solidFill>
                  <a:schemeClr val="dk1"/>
                </a:solidFill>
                <a:latin typeface="Cabin"/>
                <a:ea typeface="Cabin"/>
                <a:cs typeface="Cabin"/>
                <a:sym typeface="Cabin"/>
              </a:endParaRPr>
            </a:p>
          </p:txBody>
        </p:sp>
      </p:grpSp>
      <p:grpSp>
        <p:nvGrpSpPr>
          <p:cNvPr id="119" name="Google Shape;119;p16"/>
          <p:cNvGrpSpPr/>
          <p:nvPr/>
        </p:nvGrpSpPr>
        <p:grpSpPr>
          <a:xfrm>
            <a:off x="4403770" y="1080897"/>
            <a:ext cx="3158173" cy="2105240"/>
            <a:chOff x="4441870" y="3898350"/>
            <a:chExt cx="3158173" cy="2105240"/>
          </a:xfrm>
        </p:grpSpPr>
        <p:pic>
          <p:nvPicPr>
            <p:cNvPr id="120" name="Google Shape;120;p16"/>
            <p:cNvPicPr preferRelativeResize="0"/>
            <p:nvPr/>
          </p:nvPicPr>
          <p:blipFill rotWithShape="1">
            <a:blip r:embed="rId6">
              <a:alphaModFix/>
            </a:blip>
            <a:srcRect l="9197" r="7862"/>
            <a:stretch/>
          </p:blipFill>
          <p:spPr>
            <a:xfrm>
              <a:off x="5280700" y="3898350"/>
              <a:ext cx="1657300" cy="1600200"/>
            </a:xfrm>
            <a:prstGeom prst="rect">
              <a:avLst/>
            </a:prstGeom>
            <a:noFill/>
            <a:ln>
              <a:noFill/>
            </a:ln>
          </p:spPr>
        </p:pic>
        <p:sp>
          <p:nvSpPr>
            <p:cNvPr id="121" name="Google Shape;121;p16"/>
            <p:cNvSpPr txBox="1"/>
            <p:nvPr/>
          </p:nvSpPr>
          <p:spPr>
            <a:xfrm>
              <a:off x="4441870" y="5572733"/>
              <a:ext cx="3158173"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Cloud Instances (AWS, Azure, etc.)</a:t>
              </a:r>
              <a:endParaRPr sz="1600">
                <a:solidFill>
                  <a:schemeClr val="dk1"/>
                </a:solidFill>
                <a:latin typeface="Cabin"/>
                <a:ea typeface="Cabin"/>
                <a:cs typeface="Cabin"/>
                <a:sym typeface="Cabin"/>
              </a:endParaRPr>
            </a:p>
          </p:txBody>
        </p:sp>
      </p:grpSp>
      <p:grpSp>
        <p:nvGrpSpPr>
          <p:cNvPr id="122" name="Google Shape;122;p16"/>
          <p:cNvGrpSpPr/>
          <p:nvPr/>
        </p:nvGrpSpPr>
        <p:grpSpPr>
          <a:xfrm>
            <a:off x="7925814" y="1080897"/>
            <a:ext cx="3328819" cy="2123557"/>
            <a:chOff x="7963914" y="3898350"/>
            <a:chExt cx="3328819" cy="2123557"/>
          </a:xfrm>
        </p:grpSpPr>
        <p:pic>
          <p:nvPicPr>
            <p:cNvPr id="123" name="Google Shape;123;p16"/>
            <p:cNvPicPr preferRelativeResize="0"/>
            <p:nvPr/>
          </p:nvPicPr>
          <p:blipFill rotWithShape="1">
            <a:blip r:embed="rId7">
              <a:alphaModFix/>
            </a:blip>
            <a:srcRect l="4210" t="5128" r="54225" b="25939"/>
            <a:stretch/>
          </p:blipFill>
          <p:spPr>
            <a:xfrm>
              <a:off x="8721100" y="3898350"/>
              <a:ext cx="1814448" cy="1692700"/>
            </a:xfrm>
            <a:prstGeom prst="rect">
              <a:avLst/>
            </a:prstGeom>
            <a:noFill/>
            <a:ln>
              <a:noFill/>
            </a:ln>
          </p:spPr>
        </p:pic>
        <p:sp>
          <p:nvSpPr>
            <p:cNvPr id="124" name="Google Shape;124;p16"/>
            <p:cNvSpPr txBox="1"/>
            <p:nvPr/>
          </p:nvSpPr>
          <p:spPr>
            <a:xfrm>
              <a:off x="7963914" y="5591050"/>
              <a:ext cx="3328819"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dk1"/>
                  </a:solidFill>
                  <a:latin typeface="Cabin"/>
                  <a:ea typeface="Cabin"/>
                  <a:cs typeface="Cabin"/>
                  <a:sym typeface="Cabin"/>
                </a:rPr>
                <a:t>High Performance Computing (HPC)</a:t>
              </a:r>
              <a:endParaRPr sz="1600" dirty="0">
                <a:solidFill>
                  <a:schemeClr val="dk1"/>
                </a:solidFill>
                <a:latin typeface="Cabin"/>
                <a:ea typeface="Cabin"/>
                <a:cs typeface="Cabin"/>
                <a:sym typeface="Cabin"/>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34"/>
          <p:cNvSpPr txBox="1">
            <a:spLocks noGrp="1"/>
          </p:cNvSpPr>
          <p:nvPr>
            <p:ph type="title"/>
          </p:nvPr>
        </p:nvSpPr>
        <p:spPr>
          <a:xfrm>
            <a:off x="253879" y="19884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An example on picking MSR</a:t>
            </a:r>
            <a:endParaRPr sz="3400" dirty="0"/>
          </a:p>
        </p:txBody>
      </p:sp>
      <p:sp>
        <p:nvSpPr>
          <p:cNvPr id="993" name="Google Shape;993;p3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grpSp>
        <p:nvGrpSpPr>
          <p:cNvPr id="39" name="Group 38">
            <a:extLst>
              <a:ext uri="{FF2B5EF4-FFF2-40B4-BE49-F238E27FC236}">
                <a16:creationId xmlns:a16="http://schemas.microsoft.com/office/drawing/2014/main" id="{6B33F931-50EE-A10C-C60E-B2C416526759}"/>
              </a:ext>
            </a:extLst>
          </p:cNvPr>
          <p:cNvGrpSpPr/>
          <p:nvPr/>
        </p:nvGrpSpPr>
        <p:grpSpPr>
          <a:xfrm>
            <a:off x="3994069" y="1333042"/>
            <a:ext cx="4128761" cy="3569247"/>
            <a:chOff x="1099878" y="2727290"/>
            <a:chExt cx="4128761" cy="3569247"/>
          </a:xfrm>
        </p:grpSpPr>
        <p:grpSp>
          <p:nvGrpSpPr>
            <p:cNvPr id="19" name="Google Shape;732;p28">
              <a:extLst>
                <a:ext uri="{FF2B5EF4-FFF2-40B4-BE49-F238E27FC236}">
                  <a16:creationId xmlns:a16="http://schemas.microsoft.com/office/drawing/2014/main" id="{7944ECE0-C8EC-DFA6-B5B4-0D628C31B1C4}"/>
                </a:ext>
              </a:extLst>
            </p:cNvPr>
            <p:cNvGrpSpPr/>
            <p:nvPr/>
          </p:nvGrpSpPr>
          <p:grpSpPr>
            <a:xfrm>
              <a:off x="1099878" y="2727290"/>
              <a:ext cx="3924450" cy="3569247"/>
              <a:chOff x="6501999" y="1561099"/>
              <a:chExt cx="3924450" cy="3569247"/>
            </a:xfrm>
          </p:grpSpPr>
          <p:sp>
            <p:nvSpPr>
              <p:cNvPr id="20" name="Google Shape;733;p28">
                <a:extLst>
                  <a:ext uri="{FF2B5EF4-FFF2-40B4-BE49-F238E27FC236}">
                    <a16:creationId xmlns:a16="http://schemas.microsoft.com/office/drawing/2014/main" id="{51AE5863-2563-ACCE-4B91-2C4B1FF73EC8}"/>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1" name="Google Shape;734;p28">
                <a:extLst>
                  <a:ext uri="{FF2B5EF4-FFF2-40B4-BE49-F238E27FC236}">
                    <a16:creationId xmlns:a16="http://schemas.microsoft.com/office/drawing/2014/main" id="{18DE21E1-56ED-EDFB-FD09-98020A8B0E0C}"/>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22" name="Google Shape;735;p28">
                <a:extLst>
                  <a:ext uri="{FF2B5EF4-FFF2-40B4-BE49-F238E27FC236}">
                    <a16:creationId xmlns:a16="http://schemas.microsoft.com/office/drawing/2014/main" id="{A781EF54-11D8-7D86-1EFF-0F7CA54BE869}"/>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3" name="Google Shape;736;p28">
                    <a:extLst>
                      <a:ext uri="{FF2B5EF4-FFF2-40B4-BE49-F238E27FC236}">
                        <a16:creationId xmlns:a16="http://schemas.microsoft.com/office/drawing/2014/main" id="{022D902B-C07A-C435-4988-24936204C537}"/>
                      </a:ext>
                    </a:extLst>
                  </p:cNvPr>
                  <p:cNvSpPr txBox="1"/>
                  <p:nvPr/>
                </p:nvSpPr>
                <p:spPr>
                  <a:xfrm>
                    <a:off x="6501999" y="1561099"/>
                    <a:ext cx="1591345"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a:solidFill>
                                  <a:schemeClr val="accent2"/>
                                </a:solidFill>
                                <a:latin typeface="Cambria Math" panose="02040503050406030204" pitchFamily="18" charset="0"/>
                                <a:ea typeface="Cabin"/>
                                <a:cs typeface="Cabin"/>
                                <a:sym typeface="Cabin"/>
                              </a:rPr>
                            </m:ctrlPr>
                          </m:sSubPr>
                          <m:e>
                            <m:r>
                              <a:rPr lang="en-US" i="1">
                                <a:solidFill>
                                  <a:schemeClr val="accent2"/>
                                </a:solidFill>
                                <a:latin typeface="Cambria Math" panose="02040503050406030204" pitchFamily="18" charset="0"/>
                                <a:ea typeface="Cabin"/>
                                <a:cs typeface="Cabin"/>
                                <a:sym typeface="Cabin"/>
                              </a:rPr>
                              <m:t>𝜆</m:t>
                            </m:r>
                          </m:e>
                          <m:sub>
                            <m:r>
                              <a:rPr lang="en-US" i="1">
                                <a:solidFill>
                                  <a:schemeClr val="accent2"/>
                                </a:solidFill>
                                <a:latin typeface="Cambria Math" panose="02040503050406030204" pitchFamily="18" charset="0"/>
                                <a:ea typeface="Cabin"/>
                                <a:cs typeface="Cabin"/>
                                <a:sym typeface="Cabin"/>
                              </a:rPr>
                              <m:t>2</m:t>
                            </m:r>
                          </m:sub>
                        </m:sSub>
                      </m:oMath>
                    </a14:m>
                    <a:r>
                      <a:rPr lang="en-US" dirty="0">
                        <a:solidFill>
                          <a:schemeClr val="dk1"/>
                        </a:solidFill>
                        <a:latin typeface="Cabin"/>
                        <a:ea typeface="Cabin"/>
                        <a:cs typeface="Cabin"/>
                        <a:sym typeface="Cabin"/>
                      </a:rPr>
                      <a:t> (jobs/sec)</a:t>
                    </a:r>
                  </a:p>
                  <a:p>
                    <a14:m>
                      <m:oMath xmlns:m="http://schemas.openxmlformats.org/officeDocument/2006/math">
                        <m:sSub>
                          <m:sSubPr>
                            <m:ctrlPr>
                              <a:rPr lang="en-US" i="1">
                                <a:solidFill>
                                  <a:schemeClr val="accent1"/>
                                </a:solidFill>
                                <a:latin typeface="Cambria Math" panose="02040503050406030204" pitchFamily="18" charset="0"/>
                                <a:ea typeface="Cabin"/>
                                <a:cs typeface="Cabin"/>
                                <a:sym typeface="Cabin"/>
                              </a:rPr>
                            </m:ctrlPr>
                          </m:sSubPr>
                          <m:e>
                            <m:r>
                              <a:rPr lang="en-US" i="1">
                                <a:solidFill>
                                  <a:schemeClr val="accent1"/>
                                </a:solidFill>
                                <a:latin typeface="Cambria Math" panose="02040503050406030204" pitchFamily="18" charset="0"/>
                                <a:ea typeface="Cabin"/>
                                <a:cs typeface="Cabin"/>
                                <a:sym typeface="Cabin"/>
                              </a:rPr>
                              <m:t>𝐶</m:t>
                            </m:r>
                          </m:e>
                          <m:sub>
                            <m:r>
                              <a:rPr lang="en-US" i="1">
                                <a:solidFill>
                                  <a:schemeClr val="accent1"/>
                                </a:solidFill>
                                <a:latin typeface="Cambria Math" panose="02040503050406030204" pitchFamily="18" charset="0"/>
                                <a:ea typeface="Cabin"/>
                                <a:cs typeface="Cabin"/>
                                <a:sym typeface="Cabin"/>
                              </a:rPr>
                              <m:t>2</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23" name="Google Shape;736;p28">
                    <a:extLst>
                      <a:ext uri="{FF2B5EF4-FFF2-40B4-BE49-F238E27FC236}">
                        <a16:creationId xmlns:a16="http://schemas.microsoft.com/office/drawing/2014/main" id="{022D902B-C07A-C435-4988-24936204C537}"/>
                      </a:ext>
                    </a:extLst>
                  </p:cNvPr>
                  <p:cNvSpPr txBox="1">
                    <a:spLocks noRot="1" noChangeAspect="1" noMove="1" noResize="1" noEditPoints="1" noAdjustHandles="1" noChangeArrowheads="1" noChangeShapeType="1" noTextEdit="1"/>
                  </p:cNvSpPr>
                  <p:nvPr/>
                </p:nvSpPr>
                <p:spPr>
                  <a:xfrm>
                    <a:off x="6501999" y="1561099"/>
                    <a:ext cx="1591345" cy="615523"/>
                  </a:xfrm>
                  <a:prstGeom prst="rect">
                    <a:avLst/>
                  </a:prstGeom>
                  <a:blipFill>
                    <a:blip r:embed="rId3"/>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Google Shape;737;p28">
                    <a:extLst>
                      <a:ext uri="{FF2B5EF4-FFF2-40B4-BE49-F238E27FC236}">
                        <a16:creationId xmlns:a16="http://schemas.microsoft.com/office/drawing/2014/main" id="{8C4D03DF-ADE8-F7FA-9A1C-1812554EE264}"/>
                      </a:ext>
                    </a:extLst>
                  </p:cNvPr>
                  <p:cNvSpPr txBox="1"/>
                  <p:nvPr/>
                </p:nvSpPr>
                <p:spPr>
                  <a:xfrm>
                    <a:off x="8866134" y="4730146"/>
                    <a:ext cx="1560315"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ar-AE" b="0" i="1" smtClean="0">
                                <a:solidFill>
                                  <a:schemeClr val="accent2"/>
                                </a:solidFill>
                                <a:latin typeface="Cambria Math" panose="02040503050406030204" pitchFamily="18" charset="0"/>
                                <a:ea typeface="Cabin"/>
                                <a:cs typeface="Cabin"/>
                                <a:sym typeface="Cabin"/>
                              </a:rPr>
                            </m:ctrlPr>
                          </m:sSubPr>
                          <m:e>
                            <m:r>
                              <a:rPr lang="ar-AE" b="0" i="1" smtClean="0">
                                <a:solidFill>
                                  <a:schemeClr val="accent2"/>
                                </a:solidFill>
                                <a:latin typeface="Cambria Math" panose="02040503050406030204" pitchFamily="18" charset="0"/>
                                <a:ea typeface="Cabin"/>
                                <a:cs typeface="Cabin"/>
                                <a:sym typeface="Cabin"/>
                              </a:rPr>
                              <m:t>𝜆</m:t>
                            </m:r>
                          </m:e>
                          <m:sub>
                            <m:r>
                              <a:rPr lang="en-US" b="0" i="1" smtClean="0">
                                <a:solidFill>
                                  <a:schemeClr val="accent2"/>
                                </a:solidFill>
                                <a:latin typeface="Cambria Math" panose="02040503050406030204" pitchFamily="18" charset="0"/>
                                <a:ea typeface="Cabin"/>
                                <a:cs typeface="Cabin"/>
                                <a:sym typeface="Cabin"/>
                              </a:rPr>
                              <m:t>1</m:t>
                            </m:r>
                          </m:sub>
                        </m:sSub>
                        <m:r>
                          <a:rPr lang="ar-AE" b="0" i="1" smtClean="0">
                            <a:solidFill>
                              <a:schemeClr val="dk1"/>
                            </a:solidFill>
                            <a:latin typeface="Cambria Math" panose="02040503050406030204" pitchFamily="18" charset="0"/>
                            <a:ea typeface="Cabin"/>
                            <a:cs typeface="Cabin"/>
                            <a:sym typeface="Cabin"/>
                          </a:rPr>
                          <m:t>/</m:t>
                        </m:r>
                        <m:sSub>
                          <m:sSubPr>
                            <m:ctrlPr>
                              <a:rPr lang="ar-AE" b="0" i="1" smtClean="0">
                                <a:solidFill>
                                  <a:schemeClr val="accent5"/>
                                </a:solidFill>
                                <a:latin typeface="Cambria Math" panose="02040503050406030204" pitchFamily="18" charset="0"/>
                                <a:ea typeface="Cabin"/>
                                <a:cs typeface="Cabin"/>
                                <a:sym typeface="Cabin"/>
                              </a:rPr>
                            </m:ctrlPr>
                          </m:sSubPr>
                          <m:e>
                            <m:r>
                              <a:rPr lang="ar-AE" b="0" i="1" smtClean="0">
                                <a:solidFill>
                                  <a:schemeClr val="accent5"/>
                                </a:solidFill>
                                <a:latin typeface="Cambria Math" panose="02040503050406030204" pitchFamily="18" charset="0"/>
                                <a:ea typeface="Cabin"/>
                                <a:cs typeface="Cabin"/>
                                <a:sym typeface="Cabin"/>
                              </a:rPr>
                              <m:t>𝐶</m:t>
                            </m:r>
                          </m:e>
                          <m:sub>
                            <m:r>
                              <a:rPr lang="en-US" b="0" i="1" smtClean="0">
                                <a:solidFill>
                                  <a:schemeClr val="accent5"/>
                                </a:solidFill>
                                <a:latin typeface="Cambria Math" panose="02040503050406030204" pitchFamily="18" charset="0"/>
                                <a:ea typeface="Cabin"/>
                                <a:cs typeface="Cabin"/>
                                <a:sym typeface="Cabin"/>
                              </a:rPr>
                              <m:t>1</m:t>
                            </m:r>
                          </m:sub>
                        </m:sSub>
                      </m:oMath>
                    </a14:m>
                    <a:r>
                      <a:rPr lang="ar-AE" dirty="0">
                        <a:solidFill>
                          <a:schemeClr val="dk1"/>
                        </a:solidFill>
                        <a:latin typeface="Cabin"/>
                        <a:ea typeface="Cabin"/>
                        <a:cs typeface="Cabin"/>
                        <a:sym typeface="Cabin"/>
                      </a:rPr>
                      <a:t> (</a:t>
                    </a:r>
                    <a:r>
                      <a:rPr lang="en-US" dirty="0">
                        <a:solidFill>
                          <a:schemeClr val="dk1"/>
                        </a:solidFill>
                        <a:latin typeface="Cabin"/>
                        <a:ea typeface="Cabin"/>
                        <a:cs typeface="Cabin"/>
                        <a:sym typeface="Cabin"/>
                      </a:rPr>
                      <a:t>jobs/sec)</a:t>
                    </a:r>
                  </a:p>
                </p:txBody>
              </p:sp>
            </mc:Choice>
            <mc:Fallback xmlns="">
              <p:sp>
                <p:nvSpPr>
                  <p:cNvPr id="24" name="Google Shape;737;p28">
                    <a:extLst>
                      <a:ext uri="{FF2B5EF4-FFF2-40B4-BE49-F238E27FC236}">
                        <a16:creationId xmlns:a16="http://schemas.microsoft.com/office/drawing/2014/main" id="{8C4D03DF-ADE8-F7FA-9A1C-1812554EE264}"/>
                      </a:ext>
                    </a:extLst>
                  </p:cNvPr>
                  <p:cNvSpPr txBox="1">
                    <a:spLocks noRot="1" noChangeAspect="1" noMove="1" noResize="1" noEditPoints="1" noAdjustHandles="1" noChangeArrowheads="1" noChangeShapeType="1" noTextEdit="1"/>
                  </p:cNvSpPr>
                  <p:nvPr/>
                </p:nvSpPr>
                <p:spPr>
                  <a:xfrm>
                    <a:off x="8866134" y="4730146"/>
                    <a:ext cx="1560315" cy="400200"/>
                  </a:xfrm>
                  <a:prstGeom prst="rect">
                    <a:avLst/>
                  </a:prstGeom>
                  <a:blipFill>
                    <a:blip r:embed="rId4"/>
                    <a:stretch>
                      <a:fillRect b="-4615"/>
                    </a:stretch>
                  </a:blipFill>
                  <a:ln>
                    <a:noFill/>
                  </a:ln>
                </p:spPr>
                <p:txBody>
                  <a:bodyPr/>
                  <a:lstStyle/>
                  <a:p>
                    <a:r>
                      <a:rPr lang="en-US">
                        <a:noFill/>
                      </a:rPr>
                      <a:t> </a:t>
                    </a:r>
                  </a:p>
                </p:txBody>
              </p:sp>
            </mc:Fallback>
          </mc:AlternateContent>
          <p:sp>
            <p:nvSpPr>
              <p:cNvPr id="25" name="Google Shape;738;p28">
                <a:extLst>
                  <a:ext uri="{FF2B5EF4-FFF2-40B4-BE49-F238E27FC236}">
                    <a16:creationId xmlns:a16="http://schemas.microsoft.com/office/drawing/2014/main" id="{7FC77889-425C-AF51-1058-6BA4687C115B}"/>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6" name="Google Shape;739;p28">
              <a:extLst>
                <a:ext uri="{FF2B5EF4-FFF2-40B4-BE49-F238E27FC236}">
                  <a16:creationId xmlns:a16="http://schemas.microsoft.com/office/drawing/2014/main" id="{38764CAE-5C85-18A3-E323-F63D8B1661C5}"/>
                </a:ext>
              </a:extLst>
            </p:cNvPr>
            <p:cNvSpPr/>
            <p:nvPr/>
          </p:nvSpPr>
          <p:spPr>
            <a:xfrm>
              <a:off x="2693591" y="5661016"/>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7" name="Google Shape;743;p28">
              <a:extLst>
                <a:ext uri="{FF2B5EF4-FFF2-40B4-BE49-F238E27FC236}">
                  <a16:creationId xmlns:a16="http://schemas.microsoft.com/office/drawing/2014/main" id="{0CF6DC8F-6B1A-02E5-1594-BE046B771DCD}"/>
                </a:ext>
              </a:extLst>
            </p:cNvPr>
            <p:cNvCxnSpPr>
              <a:endCxn id="25" idx="1"/>
            </p:cNvCxnSpPr>
            <p:nvPr/>
          </p:nvCxnSpPr>
          <p:spPr>
            <a:xfrm>
              <a:off x="2535461" y="4862075"/>
              <a:ext cx="926400" cy="1001700"/>
            </a:xfrm>
            <a:prstGeom prst="straightConnector1">
              <a:avLst/>
            </a:prstGeom>
            <a:noFill/>
            <a:ln w="9525" cap="flat" cmpd="sng">
              <a:solidFill>
                <a:schemeClr val="dk2"/>
              </a:solidFill>
              <a:prstDash val="solid"/>
              <a:round/>
              <a:headEnd type="none" w="med" len="med"/>
              <a:tailEnd type="none" w="med" len="med"/>
            </a:ln>
          </p:spPr>
        </p:cxnSp>
        <p:sp>
          <p:nvSpPr>
            <p:cNvPr id="30" name="Google Shape;746;p28">
              <a:extLst>
                <a:ext uri="{FF2B5EF4-FFF2-40B4-BE49-F238E27FC236}">
                  <a16:creationId xmlns:a16="http://schemas.microsoft.com/office/drawing/2014/main" id="{2B25DDAA-36C3-1E28-7410-1202A8836120}"/>
                </a:ext>
              </a:extLst>
            </p:cNvPr>
            <p:cNvSpPr txBox="1"/>
            <p:nvPr/>
          </p:nvSpPr>
          <p:spPr>
            <a:xfrm>
              <a:off x="1968235" y="4478866"/>
              <a:ext cx="29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1</a:t>
              </a:r>
              <a:endParaRPr>
                <a:solidFill>
                  <a:schemeClr val="dk1"/>
                </a:solidFill>
                <a:latin typeface="Cabin"/>
                <a:ea typeface="Cabin"/>
                <a:cs typeface="Cabin"/>
                <a:sym typeface="Cabin"/>
              </a:endParaRPr>
            </a:p>
          </p:txBody>
        </p:sp>
        <p:sp>
          <p:nvSpPr>
            <p:cNvPr id="31" name="Google Shape;747;p28">
              <a:extLst>
                <a:ext uri="{FF2B5EF4-FFF2-40B4-BE49-F238E27FC236}">
                  <a16:creationId xmlns:a16="http://schemas.microsoft.com/office/drawing/2014/main" id="{1C79EE53-44AD-9A40-171D-4C3380F93B1F}"/>
                </a:ext>
              </a:extLst>
            </p:cNvPr>
            <p:cNvSpPr txBox="1"/>
            <p:nvPr/>
          </p:nvSpPr>
          <p:spPr>
            <a:xfrm>
              <a:off x="3416039" y="5545666"/>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32" name="Google Shape;750;p28">
              <a:extLst>
                <a:ext uri="{FF2B5EF4-FFF2-40B4-BE49-F238E27FC236}">
                  <a16:creationId xmlns:a16="http://schemas.microsoft.com/office/drawing/2014/main" id="{C81A42CE-E3FF-9066-043D-C1D947878842}"/>
                </a:ext>
              </a:extLst>
            </p:cNvPr>
            <p:cNvSpPr/>
            <p:nvPr/>
          </p:nvSpPr>
          <p:spPr>
            <a:xfrm>
              <a:off x="2456624" y="4783487"/>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3" name="Google Shape;751;p28">
              <a:extLst>
                <a:ext uri="{FF2B5EF4-FFF2-40B4-BE49-F238E27FC236}">
                  <a16:creationId xmlns:a16="http://schemas.microsoft.com/office/drawing/2014/main" id="{578F7B3A-5907-6381-DE0A-C5133C20BB21}"/>
                </a:ext>
              </a:extLst>
            </p:cNvPr>
            <p:cNvSpPr/>
            <p:nvPr/>
          </p:nvSpPr>
          <p:spPr>
            <a:xfrm>
              <a:off x="3447224" y="5850287"/>
              <a:ext cx="92100" cy="92100"/>
            </a:xfrm>
            <a:prstGeom prst="ellipse">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47" name="Group 46">
            <a:extLst>
              <a:ext uri="{FF2B5EF4-FFF2-40B4-BE49-F238E27FC236}">
                <a16:creationId xmlns:a16="http://schemas.microsoft.com/office/drawing/2014/main" id="{EA50A6C6-BE1E-E83A-30BF-D565FC100F0A}"/>
              </a:ext>
            </a:extLst>
          </p:cNvPr>
          <p:cNvGrpSpPr/>
          <p:nvPr/>
        </p:nvGrpSpPr>
        <p:grpSpPr>
          <a:xfrm>
            <a:off x="4528506" y="3724397"/>
            <a:ext cx="2278382" cy="589937"/>
            <a:chOff x="1634315" y="5118645"/>
            <a:chExt cx="2278382" cy="589937"/>
          </a:xfrm>
        </p:grpSpPr>
        <p:grpSp>
          <p:nvGrpSpPr>
            <p:cNvPr id="44" name="Group 43">
              <a:extLst>
                <a:ext uri="{FF2B5EF4-FFF2-40B4-BE49-F238E27FC236}">
                  <a16:creationId xmlns:a16="http://schemas.microsoft.com/office/drawing/2014/main" id="{5155DB6F-E0F7-D31D-4AFC-95833D712939}"/>
                </a:ext>
              </a:extLst>
            </p:cNvPr>
            <p:cNvGrpSpPr/>
            <p:nvPr/>
          </p:nvGrpSpPr>
          <p:grpSpPr>
            <a:xfrm>
              <a:off x="2628664" y="5283094"/>
              <a:ext cx="472201" cy="425488"/>
              <a:chOff x="2628664" y="5283094"/>
              <a:chExt cx="472201" cy="425488"/>
            </a:xfrm>
          </p:grpSpPr>
          <p:sp>
            <p:nvSpPr>
              <p:cNvPr id="40" name="Google Shape;750;p28">
                <a:extLst>
                  <a:ext uri="{FF2B5EF4-FFF2-40B4-BE49-F238E27FC236}">
                    <a16:creationId xmlns:a16="http://schemas.microsoft.com/office/drawing/2014/main" id="{BC1F3256-E16B-4004-8522-E38C30BAE6B6}"/>
                  </a:ext>
                </a:extLst>
              </p:cNvPr>
              <p:cNvSpPr/>
              <p:nvPr/>
            </p:nvSpPr>
            <p:spPr>
              <a:xfrm>
                <a:off x="2628664" y="5283094"/>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751;p28">
                <a:extLst>
                  <a:ext uri="{FF2B5EF4-FFF2-40B4-BE49-F238E27FC236}">
                    <a16:creationId xmlns:a16="http://schemas.microsoft.com/office/drawing/2014/main" id="{4AC902EE-498F-DEC5-F5E6-471F4C458A59}"/>
                  </a:ext>
                </a:extLst>
              </p:cNvPr>
              <p:cNvSpPr/>
              <p:nvPr/>
            </p:nvSpPr>
            <p:spPr>
              <a:xfrm>
                <a:off x="3008765" y="5616482"/>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43" name="Straight Connector 42">
                <a:extLst>
                  <a:ext uri="{FF2B5EF4-FFF2-40B4-BE49-F238E27FC236}">
                    <a16:creationId xmlns:a16="http://schemas.microsoft.com/office/drawing/2014/main" id="{21B77189-CB7C-E73C-C8AF-F329552BB6EE}"/>
                  </a:ext>
                </a:extLst>
              </p:cNvPr>
              <p:cNvCxnSpPr>
                <a:stCxn id="40" idx="5"/>
                <a:endCxn id="41" idx="1"/>
              </p:cNvCxnSpPr>
              <p:nvPr/>
            </p:nvCxnSpPr>
            <p:spPr>
              <a:xfrm>
                <a:off x="2707276" y="5361706"/>
                <a:ext cx="314977" cy="268264"/>
              </a:xfrm>
              <a:prstGeom prst="line">
                <a:avLst/>
              </a:prstGeom>
            </p:spPr>
            <p:style>
              <a:lnRef idx="1">
                <a:schemeClr val="dk1"/>
              </a:lnRef>
              <a:fillRef idx="0">
                <a:schemeClr val="dk1"/>
              </a:fillRef>
              <a:effectRef idx="0">
                <a:schemeClr val="dk1"/>
              </a:effectRef>
              <a:fontRef idx="minor">
                <a:schemeClr val="tx1"/>
              </a:fontRef>
            </p:style>
          </p:cxnSp>
        </p:grpSp>
        <p:sp>
          <p:nvSpPr>
            <p:cNvPr id="45" name="Google Shape;746;p28">
              <a:extLst>
                <a:ext uri="{FF2B5EF4-FFF2-40B4-BE49-F238E27FC236}">
                  <a16:creationId xmlns:a16="http://schemas.microsoft.com/office/drawing/2014/main" id="{FAA4990B-EB7D-1DAE-D193-DF9FFC01C107}"/>
                </a:ext>
              </a:extLst>
            </p:cNvPr>
            <p:cNvSpPr txBox="1"/>
            <p:nvPr/>
          </p:nvSpPr>
          <p:spPr>
            <a:xfrm>
              <a:off x="1634315" y="5118645"/>
              <a:ext cx="105690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46" name="Google Shape;746;p28">
              <a:extLst>
                <a:ext uri="{FF2B5EF4-FFF2-40B4-BE49-F238E27FC236}">
                  <a16:creationId xmlns:a16="http://schemas.microsoft.com/office/drawing/2014/main" id="{D020D09B-8B27-13B4-900C-84B93DDBA300}"/>
                </a:ext>
              </a:extLst>
            </p:cNvPr>
            <p:cNvSpPr txBox="1"/>
            <p:nvPr/>
          </p:nvSpPr>
          <p:spPr>
            <a:xfrm>
              <a:off x="2855789" y="5287718"/>
              <a:ext cx="1056908"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4</a:t>
              </a:r>
              <a:endParaRPr>
                <a:solidFill>
                  <a:schemeClr val="dk1"/>
                </a:solidFill>
                <a:latin typeface="Cabin"/>
                <a:ea typeface="Cabin"/>
                <a:cs typeface="Cabin"/>
                <a:sym typeface="Cabin"/>
              </a:endParaRPr>
            </a:p>
          </p:txBody>
        </p:sp>
      </p:grpSp>
      <p:sp>
        <p:nvSpPr>
          <p:cNvPr id="49" name="Google Shape;292;p20">
            <a:extLst>
              <a:ext uri="{FF2B5EF4-FFF2-40B4-BE49-F238E27FC236}">
                <a16:creationId xmlns:a16="http://schemas.microsoft.com/office/drawing/2014/main" id="{0E1C4569-F167-4CCA-53DF-4BF15793E6DC}"/>
              </a:ext>
            </a:extLst>
          </p:cNvPr>
          <p:cNvSpPr txBox="1">
            <a:spLocks noGrp="1"/>
          </p:cNvSpPr>
          <p:nvPr>
            <p:ph type="body" idx="1"/>
          </p:nvPr>
        </p:nvSpPr>
        <p:spPr>
          <a:xfrm>
            <a:off x="2573740" y="5072406"/>
            <a:ext cx="6750532" cy="1031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200" dirty="0"/>
              <a:t>Switching between 1 &amp; 2: Low load, high variance </a:t>
            </a:r>
          </a:p>
          <a:p>
            <a:pPr>
              <a:spcBef>
                <a:spcPts val="0"/>
              </a:spcBef>
              <a:buFont typeface="Noto Sans Symbols"/>
              <a:buChar char="●"/>
            </a:pPr>
            <a:r>
              <a:rPr lang="en-US" sz="2200" dirty="0"/>
              <a:t>Switching between 3&amp; 4: High load, low variance</a:t>
            </a:r>
          </a:p>
          <a:p>
            <a:pPr>
              <a:spcBef>
                <a:spcPts val="0"/>
              </a:spcBef>
              <a:buFont typeface="Noto Sans Symbols"/>
              <a:buChar char="●"/>
            </a:pPr>
            <a:r>
              <a:rPr lang="en-US" sz="2200" b="1" dirty="0"/>
              <a:t>Tradeoff</a:t>
            </a:r>
            <a:r>
              <a:rPr lang="en-US" sz="2200" dirty="0"/>
              <a:t> between load and variance</a:t>
            </a:r>
          </a:p>
          <a:p>
            <a:pPr marL="457200" lvl="0" indent="-406400" algn="l" rtl="0">
              <a:spcBef>
                <a:spcPts val="0"/>
              </a:spcBef>
              <a:spcAft>
                <a:spcPts val="0"/>
              </a:spcAft>
              <a:buSzPts val="2800"/>
              <a:buChar char="●"/>
            </a:pPr>
            <a:endParaRPr lang="en-US" sz="2200" dirty="0"/>
          </a:p>
        </p:txBody>
      </p:sp>
    </p:spTree>
    <p:extLst>
      <p:ext uri="{BB962C8B-B14F-4D97-AF65-F5344CB8AC3E}">
        <p14:creationId xmlns:p14="http://schemas.microsoft.com/office/powerpoint/2010/main" val="11270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a:extLst>
            <a:ext uri="{FF2B5EF4-FFF2-40B4-BE49-F238E27FC236}">
              <a16:creationId xmlns:a16="http://schemas.microsoft.com/office/drawing/2014/main" id="{BA8C4A4A-5461-A775-A1D6-5E25475123FB}"/>
            </a:ext>
          </a:extLst>
        </p:cNvPr>
        <p:cNvGrpSpPr/>
        <p:nvPr/>
      </p:nvGrpSpPr>
      <p:grpSpPr>
        <a:xfrm>
          <a:off x="0" y="0"/>
          <a:ext cx="0" cy="0"/>
          <a:chOff x="0" y="0"/>
          <a:chExt cx="0" cy="0"/>
        </a:xfrm>
      </p:grpSpPr>
      <p:sp>
        <p:nvSpPr>
          <p:cNvPr id="373" name="Google Shape;373;p23">
            <a:extLst>
              <a:ext uri="{FF2B5EF4-FFF2-40B4-BE49-F238E27FC236}">
                <a16:creationId xmlns:a16="http://schemas.microsoft.com/office/drawing/2014/main" id="{56E0AF68-5E7E-BB80-983F-D956A97F00E8}"/>
              </a:ext>
            </a:extLst>
          </p:cNvPr>
          <p:cNvSpPr txBox="1">
            <a:spLocks noGrp="1"/>
          </p:cNvSpPr>
          <p:nvPr>
            <p:ph type="title"/>
          </p:nvPr>
        </p:nvSpPr>
        <p:spPr>
          <a:xfrm>
            <a:off x="152400" y="212912"/>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Our Model of </a:t>
            </a:r>
            <a:r>
              <a:rPr lang="en-US" dirty="0" err="1"/>
              <a:t>Multiresource</a:t>
            </a:r>
            <a:r>
              <a:rPr lang="en-US" dirty="0"/>
              <a:t> Jobs</a:t>
            </a:r>
            <a:endParaRPr dirty="0"/>
          </a:p>
        </p:txBody>
      </p:sp>
      <p:sp>
        <p:nvSpPr>
          <p:cNvPr id="374" name="Google Shape;374;p23">
            <a:extLst>
              <a:ext uri="{FF2B5EF4-FFF2-40B4-BE49-F238E27FC236}">
                <a16:creationId xmlns:a16="http://schemas.microsoft.com/office/drawing/2014/main" id="{8E92DCA4-1554-E95C-7F4D-5AD01AA621EE}"/>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grpSp>
        <p:nvGrpSpPr>
          <p:cNvPr id="375" name="Google Shape;375;p23">
            <a:extLst>
              <a:ext uri="{FF2B5EF4-FFF2-40B4-BE49-F238E27FC236}">
                <a16:creationId xmlns:a16="http://schemas.microsoft.com/office/drawing/2014/main" id="{65652778-7C72-485D-AF77-D674305BC5A3}"/>
              </a:ext>
            </a:extLst>
          </p:cNvPr>
          <p:cNvGrpSpPr/>
          <p:nvPr/>
        </p:nvGrpSpPr>
        <p:grpSpPr>
          <a:xfrm>
            <a:off x="9346996" y="1836930"/>
            <a:ext cx="2342964" cy="2008282"/>
            <a:chOff x="849400" y="3789250"/>
            <a:chExt cx="2716799" cy="2538376"/>
          </a:xfrm>
        </p:grpSpPr>
        <p:sp>
          <p:nvSpPr>
            <p:cNvPr id="376" name="Google Shape;376;p23">
              <a:extLst>
                <a:ext uri="{FF2B5EF4-FFF2-40B4-BE49-F238E27FC236}">
                  <a16:creationId xmlns:a16="http://schemas.microsoft.com/office/drawing/2014/main" id="{A540F59B-A098-820B-E176-133C5F65B505}"/>
                </a:ext>
              </a:extLst>
            </p:cNvPr>
            <p:cNvSpPr/>
            <p:nvPr/>
          </p:nvSpPr>
          <p:spPr>
            <a:xfrm rot="10800000">
              <a:off x="3076829" y="447926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377" name="Google Shape;377;p23">
                  <a:extLst>
                    <a:ext uri="{FF2B5EF4-FFF2-40B4-BE49-F238E27FC236}">
                      <a16:creationId xmlns:a16="http://schemas.microsoft.com/office/drawing/2014/main" id="{3D7AA871-1462-DA25-ACC7-1A22644B5D9B}"/>
                    </a:ext>
                  </a:extLst>
                </p:cNvPr>
                <p:cNvSpPr txBox="1"/>
                <p:nvPr/>
              </p:nvSpPr>
              <p:spPr>
                <a:xfrm rot="16200000">
                  <a:off x="2082898" y="4844325"/>
                  <a:ext cx="2538376" cy="4282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𝑅</m:t>
                      </m:r>
                    </m:oMath>
                  </a14:m>
                  <a:r>
                    <a:rPr lang="en-US" sz="1200">
                      <a:solidFill>
                        <a:schemeClr val="dk1"/>
                      </a:solidFill>
                      <a:latin typeface="Cabin"/>
                      <a:ea typeface="Cabin"/>
                      <a:cs typeface="Cabin"/>
                      <a:sym typeface="Cabin"/>
                    </a:rPr>
                    <a:t> Types of Resources</a:t>
                  </a:r>
                  <a:endParaRPr sz="1200">
                    <a:solidFill>
                      <a:schemeClr val="dk1"/>
                    </a:solidFill>
                    <a:latin typeface="Cabin"/>
                    <a:ea typeface="Cabin"/>
                    <a:cs typeface="Cabin"/>
                    <a:sym typeface="Cabin"/>
                  </a:endParaRPr>
                </a:p>
              </p:txBody>
            </p:sp>
          </mc:Choice>
          <mc:Fallback xmlns="">
            <p:sp>
              <p:nvSpPr>
                <p:cNvPr id="377" name="Google Shape;377;p23">
                  <a:extLst>
                    <a:ext uri="{FF2B5EF4-FFF2-40B4-BE49-F238E27FC236}">
                      <a16:creationId xmlns:a16="http://schemas.microsoft.com/office/drawing/2014/main" id="{3D7AA871-1462-DA25-ACC7-1A22644B5D9B}"/>
                    </a:ext>
                  </a:extLst>
                </p:cNvPr>
                <p:cNvSpPr txBox="1">
                  <a:spLocks noRot="1" noChangeAspect="1" noMove="1" noResize="1" noEditPoints="1" noAdjustHandles="1" noChangeArrowheads="1" noChangeShapeType="1" noTextEdit="1"/>
                </p:cNvSpPr>
                <p:nvPr/>
              </p:nvSpPr>
              <p:spPr>
                <a:xfrm rot="16200000">
                  <a:off x="2082898" y="4844325"/>
                  <a:ext cx="2538376" cy="428226"/>
                </a:xfrm>
                <a:prstGeom prst="rect">
                  <a:avLst/>
                </a:prstGeom>
                <a:blipFill>
                  <a:blip r:embed="rId3"/>
                  <a:stretch>
                    <a:fillRect/>
                  </a:stretch>
                </a:blipFill>
                <a:ln>
                  <a:noFill/>
                </a:ln>
              </p:spPr>
              <p:txBody>
                <a:bodyPr/>
                <a:lstStyle/>
                <a:p>
                  <a:r>
                    <a:rPr lang="en-US">
                      <a:noFill/>
                    </a:rPr>
                    <a:t> </a:t>
                  </a:r>
                </a:p>
              </p:txBody>
            </p:sp>
          </mc:Fallback>
        </mc:AlternateContent>
        <p:sp>
          <p:nvSpPr>
            <p:cNvPr id="378" name="Google Shape;378;p23">
              <a:extLst>
                <a:ext uri="{FF2B5EF4-FFF2-40B4-BE49-F238E27FC236}">
                  <a16:creationId xmlns:a16="http://schemas.microsoft.com/office/drawing/2014/main" id="{58253B29-34D0-C007-D743-724A94482DD7}"/>
                </a:ext>
              </a:extLst>
            </p:cNvPr>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9" name="Google Shape;379;p23">
              <a:extLst>
                <a:ext uri="{FF2B5EF4-FFF2-40B4-BE49-F238E27FC236}">
                  <a16:creationId xmlns:a16="http://schemas.microsoft.com/office/drawing/2014/main" id="{020367CB-7E43-4579-1105-63CE2FC8F8C4}"/>
                </a:ext>
              </a:extLst>
            </p:cNvPr>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0" name="Google Shape;380;p23">
              <a:extLst>
                <a:ext uri="{FF2B5EF4-FFF2-40B4-BE49-F238E27FC236}">
                  <a16:creationId xmlns:a16="http://schemas.microsoft.com/office/drawing/2014/main" id="{FA902F0F-88F7-9EC0-7842-99F80882E4E4}"/>
                </a:ext>
              </a:extLst>
            </p:cNvPr>
            <p:cNvSpPr txBox="1"/>
            <p:nvPr/>
          </p:nvSpPr>
          <p:spPr>
            <a:xfrm>
              <a:off x="2296223" y="4467246"/>
              <a:ext cx="913625" cy="4278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381" name="Google Shape;381;p23">
              <a:extLst>
                <a:ext uri="{FF2B5EF4-FFF2-40B4-BE49-F238E27FC236}">
                  <a16:creationId xmlns:a16="http://schemas.microsoft.com/office/drawing/2014/main" id="{AE71B93D-1D10-B2E7-956C-E421AEE2AE14}"/>
                </a:ext>
              </a:extLst>
            </p:cNvPr>
            <p:cNvSpPr txBox="1"/>
            <p:nvPr/>
          </p:nvSpPr>
          <p:spPr>
            <a:xfrm>
              <a:off x="2294297" y="4807242"/>
              <a:ext cx="913624" cy="4278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382" name="Google Shape;382;p23">
              <a:extLst>
                <a:ext uri="{FF2B5EF4-FFF2-40B4-BE49-F238E27FC236}">
                  <a16:creationId xmlns:a16="http://schemas.microsoft.com/office/drawing/2014/main" id="{8BDD471C-F2CD-D506-75C9-A1D349915E1B}"/>
                </a:ext>
              </a:extLst>
            </p:cNvPr>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3" name="Google Shape;383;p23">
              <a:extLst>
                <a:ext uri="{FF2B5EF4-FFF2-40B4-BE49-F238E27FC236}">
                  <a16:creationId xmlns:a16="http://schemas.microsoft.com/office/drawing/2014/main" id="{6FED3841-6CEF-7EFA-1F28-6464D3E7BF31}"/>
                </a:ext>
              </a:extLst>
            </p:cNvPr>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384" name="Google Shape;384;p23">
              <a:extLst>
                <a:ext uri="{FF2B5EF4-FFF2-40B4-BE49-F238E27FC236}">
                  <a16:creationId xmlns:a16="http://schemas.microsoft.com/office/drawing/2014/main" id="{918747D2-9355-6E8E-971F-C67E8857157E}"/>
                </a:ext>
              </a:extLst>
            </p:cNvPr>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5" name="Google Shape;385;p23">
              <a:extLst>
                <a:ext uri="{FF2B5EF4-FFF2-40B4-BE49-F238E27FC236}">
                  <a16:creationId xmlns:a16="http://schemas.microsoft.com/office/drawing/2014/main" id="{0F1A2DCE-1CD4-7872-E479-29CCDF927A24}"/>
                </a:ext>
              </a:extLst>
            </p:cNvPr>
            <p:cNvSpPr txBox="1"/>
            <p:nvPr/>
          </p:nvSpPr>
          <p:spPr>
            <a:xfrm>
              <a:off x="2294298" y="5459650"/>
              <a:ext cx="1007948" cy="4278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386" name="Google Shape;386;p23">
              <a:extLst>
                <a:ext uri="{FF2B5EF4-FFF2-40B4-BE49-F238E27FC236}">
                  <a16:creationId xmlns:a16="http://schemas.microsoft.com/office/drawing/2014/main" id="{B5DBE66D-8858-518F-5308-2637682CE7E0}"/>
                </a:ext>
              </a:extLst>
            </p:cNvPr>
            <p:cNvSpPr txBox="1"/>
            <p:nvPr/>
          </p:nvSpPr>
          <p:spPr>
            <a:xfrm rot="-5400000">
              <a:off x="1339775" y="56282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grpSp>
        <p:nvGrpSpPr>
          <p:cNvPr id="389" name="Google Shape;389;p23">
            <a:extLst>
              <a:ext uri="{FF2B5EF4-FFF2-40B4-BE49-F238E27FC236}">
                <a16:creationId xmlns:a16="http://schemas.microsoft.com/office/drawing/2014/main" id="{807FFE0F-1A00-1688-E4BD-6D95BC065745}"/>
              </a:ext>
            </a:extLst>
          </p:cNvPr>
          <p:cNvGrpSpPr/>
          <p:nvPr/>
        </p:nvGrpSpPr>
        <p:grpSpPr>
          <a:xfrm>
            <a:off x="3903529" y="1740238"/>
            <a:ext cx="1158252" cy="1649803"/>
            <a:chOff x="3788418" y="1820945"/>
            <a:chExt cx="1159043" cy="1649803"/>
          </a:xfrm>
        </p:grpSpPr>
        <p:sp>
          <p:nvSpPr>
            <p:cNvPr id="390" name="Google Shape;390;p23">
              <a:extLst>
                <a:ext uri="{FF2B5EF4-FFF2-40B4-BE49-F238E27FC236}">
                  <a16:creationId xmlns:a16="http://schemas.microsoft.com/office/drawing/2014/main" id="{AFBF3796-E037-2BE6-BFA0-CE46A7906343}"/>
                </a:ext>
              </a:extLst>
            </p:cNvPr>
            <p:cNvSpPr/>
            <p:nvPr/>
          </p:nvSpPr>
          <p:spPr>
            <a:xfrm>
              <a:off x="4201485" y="1820945"/>
              <a:ext cx="365700" cy="36576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sp>
          <p:nvSpPr>
            <p:cNvPr id="392" name="Google Shape;392;p23">
              <a:extLst>
                <a:ext uri="{FF2B5EF4-FFF2-40B4-BE49-F238E27FC236}">
                  <a16:creationId xmlns:a16="http://schemas.microsoft.com/office/drawing/2014/main" id="{00629B62-1620-6F61-C94D-C4E5EDF0D809}"/>
                </a:ext>
              </a:extLst>
            </p:cNvPr>
            <p:cNvSpPr txBox="1"/>
            <p:nvPr/>
          </p:nvSpPr>
          <p:spPr>
            <a:xfrm>
              <a:off x="3788418" y="2424338"/>
              <a:ext cx="1159043"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4 cores</a:t>
              </a:r>
            </a:p>
            <a:p>
              <a:pPr marL="0" lvl="0" indent="0" algn="ctr" rtl="0">
                <a:spcBef>
                  <a:spcPts val="0"/>
                </a:spcBef>
                <a:spcAft>
                  <a:spcPts val="0"/>
                </a:spcAft>
                <a:buNone/>
              </a:pPr>
              <a:r>
                <a:rPr lang="en-US" dirty="0">
                  <a:solidFill>
                    <a:schemeClr val="dk1"/>
                  </a:solidFill>
                  <a:latin typeface="Cabin"/>
                  <a:ea typeface="Cabin"/>
                  <a:cs typeface="Cabin"/>
                  <a:sym typeface="Cabin"/>
                </a:rPr>
                <a:t>2G</a:t>
              </a:r>
            </a:p>
            <a:p>
              <a:pPr marL="0" lvl="0" indent="0" algn="ctr" rtl="0">
                <a:spcBef>
                  <a:spcPts val="0"/>
                </a:spcBef>
                <a:spcAft>
                  <a:spcPts val="0"/>
                </a:spcAft>
                <a:buNone/>
              </a:pPr>
              <a:r>
                <a:rPr lang="en-US" dirty="0">
                  <a:solidFill>
                    <a:schemeClr val="dk1"/>
                  </a:solidFill>
                  <a:latin typeface="Cabin"/>
                  <a:ea typeface="Cabin"/>
                  <a:cs typeface="Cabin"/>
                  <a:sym typeface="Cabin"/>
                </a:rPr>
                <a:t>2 GPU</a:t>
              </a:r>
            </a:p>
            <a:p>
              <a:pPr marL="0" lvl="0" indent="0" algn="ctr" rtl="0">
                <a:spcBef>
                  <a:spcPts val="0"/>
                </a:spcBef>
                <a:spcAft>
                  <a:spcPts val="0"/>
                </a:spcAft>
                <a:buNone/>
              </a:pPr>
              <a:r>
                <a:rPr lang="en-US" dirty="0">
                  <a:solidFill>
                    <a:schemeClr val="dk1"/>
                  </a:solidFill>
                  <a:latin typeface="Cabin"/>
                  <a:ea typeface="Cabin"/>
                  <a:cs typeface="Cabin"/>
                  <a:sym typeface="Cabin"/>
                </a:rPr>
                <a:t>1024G</a:t>
              </a:r>
              <a:endParaRPr dirty="0">
                <a:solidFill>
                  <a:schemeClr val="dk1"/>
                </a:solidFill>
                <a:latin typeface="Cabin"/>
                <a:ea typeface="Cabin"/>
                <a:cs typeface="Cabin"/>
                <a:sym typeface="Cabin"/>
              </a:endParaRPr>
            </a:p>
          </p:txBody>
        </p:sp>
      </p:grpSp>
      <p:grpSp>
        <p:nvGrpSpPr>
          <p:cNvPr id="394" name="Google Shape;394;p23">
            <a:extLst>
              <a:ext uri="{FF2B5EF4-FFF2-40B4-BE49-F238E27FC236}">
                <a16:creationId xmlns:a16="http://schemas.microsoft.com/office/drawing/2014/main" id="{6459F887-4C28-6483-9D10-F268D34A92FA}"/>
              </a:ext>
            </a:extLst>
          </p:cNvPr>
          <p:cNvGrpSpPr/>
          <p:nvPr/>
        </p:nvGrpSpPr>
        <p:grpSpPr>
          <a:xfrm>
            <a:off x="6339259" y="1735681"/>
            <a:ext cx="937889" cy="1649844"/>
            <a:chOff x="4973109" y="2369645"/>
            <a:chExt cx="937889" cy="1649844"/>
          </a:xfrm>
        </p:grpSpPr>
        <p:sp>
          <p:nvSpPr>
            <p:cNvPr id="395" name="Google Shape;395;p23">
              <a:extLst>
                <a:ext uri="{FF2B5EF4-FFF2-40B4-BE49-F238E27FC236}">
                  <a16:creationId xmlns:a16="http://schemas.microsoft.com/office/drawing/2014/main" id="{FBAD3064-340A-0E38-4C82-0D39934DD893}"/>
                </a:ext>
              </a:extLst>
            </p:cNvPr>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7" name="Google Shape;397;p23">
              <a:extLst>
                <a:ext uri="{FF2B5EF4-FFF2-40B4-BE49-F238E27FC236}">
                  <a16:creationId xmlns:a16="http://schemas.microsoft.com/office/drawing/2014/main" id="{B69E0666-0E6D-55F7-3860-A61F0E417BB5}"/>
                </a:ext>
              </a:extLst>
            </p:cNvPr>
            <p:cNvSpPr txBox="1"/>
            <p:nvPr/>
          </p:nvSpPr>
          <p:spPr>
            <a:xfrm>
              <a:off x="4973109" y="2973079"/>
              <a:ext cx="93788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4G</a:t>
              </a:r>
            </a:p>
            <a:p>
              <a:pPr marL="0" lvl="0" indent="0" algn="ctr" rtl="0">
                <a:spcBef>
                  <a:spcPts val="0"/>
                </a:spcBef>
                <a:spcAft>
                  <a:spcPts val="0"/>
                </a:spcAft>
                <a:buNone/>
              </a:pPr>
              <a:r>
                <a:rPr lang="en-US" dirty="0">
                  <a:solidFill>
                    <a:schemeClr val="dk1"/>
                  </a:solidFill>
                  <a:latin typeface="Cabin"/>
                  <a:ea typeface="Cabin"/>
                  <a:cs typeface="Cabin"/>
                  <a:sym typeface="Cabin"/>
                </a:rPr>
                <a:t>0 GPU</a:t>
              </a:r>
            </a:p>
            <a:p>
              <a:pPr marL="0" lvl="0" indent="0" algn="ctr" rtl="0">
                <a:spcBef>
                  <a:spcPts val="0"/>
                </a:spcBef>
                <a:spcAft>
                  <a:spcPts val="0"/>
                </a:spcAft>
                <a:buNone/>
              </a:pPr>
              <a:r>
                <a:rPr lang="en-US" dirty="0">
                  <a:solidFill>
                    <a:schemeClr val="dk1"/>
                  </a:solidFill>
                  <a:latin typeface="Cabin"/>
                  <a:ea typeface="Cabin"/>
                  <a:cs typeface="Cabin"/>
                  <a:sym typeface="Cabin"/>
                </a:rPr>
                <a:t>0 G</a:t>
              </a:r>
              <a:endParaRPr dirty="0">
                <a:solidFill>
                  <a:schemeClr val="dk1"/>
                </a:solidFill>
                <a:latin typeface="Cabin"/>
                <a:ea typeface="Cabin"/>
                <a:cs typeface="Cabin"/>
                <a:sym typeface="Cabin"/>
              </a:endParaRPr>
            </a:p>
          </p:txBody>
        </p:sp>
      </p:grpSp>
      <p:grpSp>
        <p:nvGrpSpPr>
          <p:cNvPr id="399" name="Google Shape;399;p23">
            <a:extLst>
              <a:ext uri="{FF2B5EF4-FFF2-40B4-BE49-F238E27FC236}">
                <a16:creationId xmlns:a16="http://schemas.microsoft.com/office/drawing/2014/main" id="{1F16E20E-1867-D265-1F70-39C6B81C2045}"/>
              </a:ext>
            </a:extLst>
          </p:cNvPr>
          <p:cNvGrpSpPr/>
          <p:nvPr/>
        </p:nvGrpSpPr>
        <p:grpSpPr>
          <a:xfrm>
            <a:off x="7936304" y="1737176"/>
            <a:ext cx="867491" cy="1669917"/>
            <a:chOff x="10143419" y="2186795"/>
            <a:chExt cx="867491" cy="1669917"/>
          </a:xfrm>
        </p:grpSpPr>
        <p:sp>
          <p:nvSpPr>
            <p:cNvPr id="400" name="Google Shape;400;p23">
              <a:extLst>
                <a:ext uri="{FF2B5EF4-FFF2-40B4-BE49-F238E27FC236}">
                  <a16:creationId xmlns:a16="http://schemas.microsoft.com/office/drawing/2014/main" id="{B0084F14-5DA5-6F4F-9616-F6E4CEF7BE26}"/>
                </a:ext>
              </a:extLst>
            </p:cNvPr>
            <p:cNvSpPr/>
            <p:nvPr/>
          </p:nvSpPr>
          <p:spPr>
            <a:xfrm>
              <a:off x="10365844" y="2186795"/>
              <a:ext cx="365760" cy="36576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02" name="Google Shape;402;p23">
              <a:extLst>
                <a:ext uri="{FF2B5EF4-FFF2-40B4-BE49-F238E27FC236}">
                  <a16:creationId xmlns:a16="http://schemas.microsoft.com/office/drawing/2014/main" id="{92F76920-5ACF-E2E9-172E-3CD14BBEAA34}"/>
                </a:ext>
              </a:extLst>
            </p:cNvPr>
            <p:cNvSpPr txBox="1"/>
            <p:nvPr/>
          </p:nvSpPr>
          <p:spPr>
            <a:xfrm>
              <a:off x="10143419" y="2810302"/>
              <a:ext cx="867491"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2 cores</a:t>
              </a:r>
            </a:p>
            <a:p>
              <a:pPr marL="0" lvl="0" indent="0" algn="ctr" rtl="0">
                <a:spcBef>
                  <a:spcPts val="0"/>
                </a:spcBef>
                <a:spcAft>
                  <a:spcPts val="0"/>
                </a:spcAft>
                <a:buNone/>
              </a:pPr>
              <a:r>
                <a:rPr lang="en-US" dirty="0">
                  <a:solidFill>
                    <a:schemeClr val="dk1"/>
                  </a:solidFill>
                  <a:latin typeface="Cabin"/>
                  <a:ea typeface="Cabin"/>
                  <a:cs typeface="Cabin"/>
                  <a:sym typeface="Cabin"/>
                </a:rPr>
                <a:t>2G</a:t>
              </a:r>
            </a:p>
            <a:p>
              <a:pPr marL="0" lvl="0" indent="0" algn="ctr" rtl="0">
                <a:spcBef>
                  <a:spcPts val="0"/>
                </a:spcBef>
                <a:spcAft>
                  <a:spcPts val="0"/>
                </a:spcAft>
                <a:buNone/>
              </a:pPr>
              <a:r>
                <a:rPr lang="en-US" dirty="0">
                  <a:solidFill>
                    <a:schemeClr val="dk1"/>
                  </a:solidFill>
                  <a:latin typeface="Cabin"/>
                  <a:ea typeface="Cabin"/>
                  <a:cs typeface="Cabin"/>
                  <a:sym typeface="Cabin"/>
                </a:rPr>
                <a:t>1 GPU</a:t>
              </a:r>
            </a:p>
            <a:p>
              <a:pPr marL="0" lvl="0" indent="0" algn="ctr" rtl="0">
                <a:spcBef>
                  <a:spcPts val="0"/>
                </a:spcBef>
                <a:spcAft>
                  <a:spcPts val="0"/>
                </a:spcAft>
                <a:buNone/>
              </a:pPr>
              <a:r>
                <a:rPr lang="en-US" dirty="0">
                  <a:solidFill>
                    <a:schemeClr val="dk1"/>
                  </a:solidFill>
                  <a:latin typeface="Cabin"/>
                  <a:ea typeface="Cabin"/>
                  <a:cs typeface="Cabin"/>
                  <a:sym typeface="Cabin"/>
                </a:rPr>
                <a:t>256G</a:t>
              </a:r>
              <a:endParaRPr dirty="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15" name="Google Shape;415;p23">
                <a:extLst>
                  <a:ext uri="{FF2B5EF4-FFF2-40B4-BE49-F238E27FC236}">
                    <a16:creationId xmlns:a16="http://schemas.microsoft.com/office/drawing/2014/main" id="{CCC198CA-4BE7-EAC1-8EE2-B62587DCEFB2}"/>
                  </a:ext>
                </a:extLst>
              </p:cNvPr>
              <p:cNvSpPr txBox="1"/>
              <p:nvPr/>
            </p:nvSpPr>
            <p:spPr>
              <a:xfrm>
                <a:off x="2038690" y="4485867"/>
                <a:ext cx="8119543"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dirty="0">
                    <a:solidFill>
                      <a:schemeClr val="dk1"/>
                    </a:solidFill>
                    <a:latin typeface="Cabin"/>
                    <a:ea typeface="Cabin"/>
                    <a:cs typeface="Cabin"/>
                    <a:sym typeface="Cabin"/>
                  </a:rPr>
                  <a:t>Service requirement </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𝑖</m:t>
                        </m:r>
                      </m:sub>
                    </m:sSub>
                  </m:oMath>
                </a14:m>
                <a:r>
                  <a:rPr lang="en-US" sz="1600" dirty="0">
                    <a:solidFill>
                      <a:schemeClr val="dk1"/>
                    </a:solidFill>
                    <a:latin typeface="Cabin"/>
                    <a:ea typeface="Cabin"/>
                    <a:cs typeface="Cabin"/>
                    <a:sym typeface="Cabin"/>
                  </a:rPr>
                  <a:t>: time a 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dirty="0">
                    <a:solidFill>
                      <a:schemeClr val="dk1"/>
                    </a:solidFill>
                    <a:latin typeface="Cabin"/>
                    <a:ea typeface="Cabin"/>
                    <a:cs typeface="Cabin"/>
                    <a:sym typeface="Cabin"/>
                  </a:rPr>
                  <a:t> job needs to be run on the server before completion.</a:t>
                </a:r>
              </a:p>
            </p:txBody>
          </p:sp>
        </mc:Choice>
        <mc:Fallback xmlns="">
          <p:sp>
            <p:nvSpPr>
              <p:cNvPr id="415" name="Google Shape;415;p23">
                <a:extLst>
                  <a:ext uri="{FF2B5EF4-FFF2-40B4-BE49-F238E27FC236}">
                    <a16:creationId xmlns:a16="http://schemas.microsoft.com/office/drawing/2014/main" id="{CCC198CA-4BE7-EAC1-8EE2-B62587DCEFB2}"/>
                  </a:ext>
                </a:extLst>
              </p:cNvPr>
              <p:cNvSpPr txBox="1">
                <a:spLocks noRot="1" noChangeAspect="1" noMove="1" noResize="1" noEditPoints="1" noAdjustHandles="1" noChangeArrowheads="1" noChangeShapeType="1" noTextEdit="1"/>
              </p:cNvSpPr>
              <p:nvPr/>
            </p:nvSpPr>
            <p:spPr>
              <a:xfrm>
                <a:off x="2038690" y="4485867"/>
                <a:ext cx="8119543" cy="430857"/>
              </a:xfrm>
              <a:prstGeom prst="rect">
                <a:avLst/>
              </a:prstGeom>
              <a:blipFill>
                <a:blip r:embed="rId4"/>
                <a:stretch>
                  <a:fillRect b="-563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7" name="Google Shape;417;p23">
                <a:extLst>
                  <a:ext uri="{FF2B5EF4-FFF2-40B4-BE49-F238E27FC236}">
                    <a16:creationId xmlns:a16="http://schemas.microsoft.com/office/drawing/2014/main" id="{FB1ADCD4-9539-B8FE-2011-0710CBFDDB0B}"/>
                  </a:ext>
                </a:extLst>
              </p:cNvPr>
              <p:cNvSpPr/>
              <p:nvPr/>
            </p:nvSpPr>
            <p:spPr>
              <a:xfrm>
                <a:off x="1865603" y="5356597"/>
                <a:ext cx="8299200" cy="55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bin"/>
                    <a:ea typeface="Cabin"/>
                    <a:cs typeface="Cabin"/>
                    <a:sym typeface="Cabin"/>
                  </a:rPr>
                  <a:t>Note: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𝑆</m:t>
                        </m:r>
                      </m:e>
                      <m:sub>
                        <m:r>
                          <a:rPr lang="en-US" b="0" i="1" smtClean="0">
                            <a:latin typeface="Cambria Math" panose="02040503050406030204" pitchFamily="18" charset="0"/>
                            <a:ea typeface="Cabin"/>
                            <a:cs typeface="Cabin"/>
                            <a:sym typeface="Cabin"/>
                          </a:rPr>
                          <m:t>𝑖</m:t>
                        </m:r>
                      </m:sub>
                    </m:sSub>
                    <m:r>
                      <a:rPr lang="en-US" b="0" i="1" smtClean="0">
                        <a:latin typeface="Cambria Math" panose="02040503050406030204" pitchFamily="18" charset="0"/>
                        <a:ea typeface="Cabin"/>
                        <a:cs typeface="Cabin"/>
                        <a:sym typeface="Cabin"/>
                      </a:rPr>
                      <m:t>∼</m:t>
                    </m:r>
                    <m:func>
                      <m:funcPr>
                        <m:ctrlPr>
                          <a:rPr lang="en-US" b="0" i="1" smtClean="0">
                            <a:latin typeface="Cambria Math" panose="02040503050406030204" pitchFamily="18" charset="0"/>
                            <a:ea typeface="Cabin"/>
                            <a:cs typeface="Cabin"/>
                            <a:sym typeface="Cabin"/>
                          </a:rPr>
                        </m:ctrlPr>
                      </m:funcPr>
                      <m:fName>
                        <m:r>
                          <m:rPr>
                            <m:sty m:val="p"/>
                          </m:rPr>
                          <a:rPr lang="en-US" b="0" i="0" smtClean="0">
                            <a:latin typeface="Cambria Math" panose="02040503050406030204" pitchFamily="18" charset="0"/>
                            <a:ea typeface="Cabin"/>
                            <a:cs typeface="Cabin"/>
                            <a:sym typeface="Cabin"/>
                          </a:rPr>
                          <m:t>exp</m:t>
                        </m:r>
                      </m:fName>
                      <m:e>
                        <m:d>
                          <m:dPr>
                            <m:ctrlPr>
                              <a:rPr lang="en-US" b="0" i="1" smtClean="0">
                                <a:latin typeface="Cambria Math" panose="02040503050406030204" pitchFamily="18" charset="0"/>
                                <a:ea typeface="Cabin"/>
                                <a:cs typeface="Cabin"/>
                                <a:sym typeface="Cabin"/>
                              </a:rPr>
                            </m:ctrlPr>
                          </m:dPr>
                          <m:e>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e>
                        </m:d>
                      </m:e>
                    </m:func>
                  </m:oMath>
                </a14:m>
                <a:r>
                  <a:rPr lang="en-US" dirty="0">
                    <a:latin typeface="Cabin"/>
                    <a:ea typeface="Cabin"/>
                    <a:cs typeface="Cabin"/>
                    <a:sym typeface="Cabin"/>
                  </a:rPr>
                  <a:t> means if we serve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oMath>
                </a14:m>
                <a:r>
                  <a:rPr lang="en-US" dirty="0">
                    <a:latin typeface="Cabin"/>
                    <a:ea typeface="Cabin"/>
                    <a:cs typeface="Cabin"/>
                    <a:sym typeface="Cabin"/>
                  </a:rPr>
                  <a:t> type-</a:t>
                </a:r>
                <a:r>
                  <a:rPr lang="en-US" dirty="0" err="1">
                    <a:latin typeface="Cabin"/>
                    <a:ea typeface="Cabin"/>
                    <a:cs typeface="Cabin"/>
                    <a:sym typeface="Cabin"/>
                  </a:rPr>
                  <a:t>i</a:t>
                </a:r>
                <a:r>
                  <a:rPr lang="en-US" dirty="0">
                    <a:latin typeface="Cabin"/>
                    <a:ea typeface="Cabin"/>
                    <a:cs typeface="Cabin"/>
                    <a:sym typeface="Cabin"/>
                  </a:rPr>
                  <a:t> jobs, we are completing the jobs at a rate of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oMath>
                </a14:m>
                <a:r>
                  <a:rPr lang="en-US" dirty="0">
                    <a:latin typeface="Cabin"/>
                    <a:ea typeface="Cabin"/>
                    <a:cs typeface="Cabin"/>
                    <a:sym typeface="Cabin"/>
                  </a:rPr>
                  <a:t> jobs/sec.</a:t>
                </a:r>
                <a:endParaRPr dirty="0">
                  <a:latin typeface="Cabin"/>
                  <a:ea typeface="Cabin"/>
                  <a:cs typeface="Cabin"/>
                  <a:sym typeface="Cabin"/>
                </a:endParaRPr>
              </a:p>
            </p:txBody>
          </p:sp>
        </mc:Choice>
        <mc:Fallback xmlns="">
          <p:sp>
            <p:nvSpPr>
              <p:cNvPr id="417" name="Google Shape;417;p23">
                <a:extLst>
                  <a:ext uri="{FF2B5EF4-FFF2-40B4-BE49-F238E27FC236}">
                    <a16:creationId xmlns:a16="http://schemas.microsoft.com/office/drawing/2014/main" id="{FB1ADCD4-9539-B8FE-2011-0710CBFDDB0B}"/>
                  </a:ext>
                </a:extLst>
              </p:cNvPr>
              <p:cNvSpPr>
                <a:spLocks noRot="1" noChangeAspect="1" noMove="1" noResize="1" noEditPoints="1" noAdjustHandles="1" noChangeArrowheads="1" noChangeShapeType="1" noTextEdit="1"/>
              </p:cNvSpPr>
              <p:nvPr/>
            </p:nvSpPr>
            <p:spPr>
              <a:xfrm>
                <a:off x="1865603" y="5356597"/>
                <a:ext cx="8299200" cy="558000"/>
              </a:xfrm>
              <a:prstGeom prst="roundRect">
                <a:avLst>
                  <a:gd name="adj" fmla="val 16667"/>
                </a:avLst>
              </a:prstGeom>
              <a:blipFill>
                <a:blip r:embed="rId5"/>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grpSp>
        <p:nvGrpSpPr>
          <p:cNvPr id="5" name="Google Shape;147;p18">
            <a:extLst>
              <a:ext uri="{FF2B5EF4-FFF2-40B4-BE49-F238E27FC236}">
                <a16:creationId xmlns:a16="http://schemas.microsoft.com/office/drawing/2014/main" id="{397696E2-566E-1424-743F-DFB55140B681}"/>
              </a:ext>
            </a:extLst>
          </p:cNvPr>
          <p:cNvGrpSpPr/>
          <p:nvPr/>
        </p:nvGrpSpPr>
        <p:grpSpPr>
          <a:xfrm>
            <a:off x="1149884" y="1523016"/>
            <a:ext cx="9419139" cy="867492"/>
            <a:chOff x="2064284" y="2492159"/>
            <a:chExt cx="9419139" cy="867492"/>
          </a:xfrm>
        </p:grpSpPr>
        <p:grpSp>
          <p:nvGrpSpPr>
            <p:cNvPr id="9" name="Google Shape;149;p18">
              <a:extLst>
                <a:ext uri="{FF2B5EF4-FFF2-40B4-BE49-F238E27FC236}">
                  <a16:creationId xmlns:a16="http://schemas.microsoft.com/office/drawing/2014/main" id="{92BCF518-D254-58B1-8173-069152492332}"/>
                </a:ext>
              </a:extLst>
            </p:cNvPr>
            <p:cNvGrpSpPr/>
            <p:nvPr/>
          </p:nvGrpSpPr>
          <p:grpSpPr>
            <a:xfrm>
              <a:off x="2064284" y="2492165"/>
              <a:ext cx="7741411" cy="780896"/>
              <a:chOff x="7916048" y="1148788"/>
              <a:chExt cx="2782078" cy="145970"/>
            </a:xfrm>
          </p:grpSpPr>
          <p:cxnSp>
            <p:nvCxnSpPr>
              <p:cNvPr id="13" name="Google Shape;150;p18">
                <a:extLst>
                  <a:ext uri="{FF2B5EF4-FFF2-40B4-BE49-F238E27FC236}">
                    <a16:creationId xmlns:a16="http://schemas.microsoft.com/office/drawing/2014/main" id="{9DE4E0E3-67FA-4913-5DEE-6B7D5EFFB2B9}"/>
                  </a:ext>
                </a:extLst>
              </p:cNvPr>
              <p:cNvCxnSpPr>
                <a:cxnSpLocks/>
              </p:cNvCxnSpPr>
              <p:nvPr/>
            </p:nvCxnSpPr>
            <p:spPr>
              <a:xfrm>
                <a:off x="7916048" y="1150111"/>
                <a:ext cx="2782078" cy="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51;p18">
                <a:extLst>
                  <a:ext uri="{FF2B5EF4-FFF2-40B4-BE49-F238E27FC236}">
                    <a16:creationId xmlns:a16="http://schemas.microsoft.com/office/drawing/2014/main" id="{C9FD70DC-575B-D9E4-DAAC-8D96A5961A29}"/>
                  </a:ext>
                </a:extLst>
              </p:cNvPr>
              <p:cNvCxnSpPr>
                <a:cxnSpLocks/>
              </p:cNvCxnSpPr>
              <p:nvPr/>
            </p:nvCxnSpPr>
            <p:spPr>
              <a:xfrm>
                <a:off x="10698126" y="1148788"/>
                <a:ext cx="0" cy="14597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2;p18">
                <a:extLst>
                  <a:ext uri="{FF2B5EF4-FFF2-40B4-BE49-F238E27FC236}">
                    <a16:creationId xmlns:a16="http://schemas.microsoft.com/office/drawing/2014/main" id="{3D772074-D90E-9465-02CF-5AB738A0AE7D}"/>
                  </a:ext>
                </a:extLst>
              </p:cNvPr>
              <p:cNvCxnSpPr>
                <a:cxnSpLocks/>
              </p:cNvCxnSpPr>
              <p:nvPr/>
            </p:nvCxnSpPr>
            <p:spPr>
              <a:xfrm flipH="1">
                <a:off x="7921043" y="1288720"/>
                <a:ext cx="2777083" cy="0"/>
              </a:xfrm>
              <a:prstGeom prst="straightConnector1">
                <a:avLst/>
              </a:prstGeom>
              <a:noFill/>
              <a:ln w="9525" cap="flat" cmpd="sng">
                <a:solidFill>
                  <a:schemeClr val="dk2"/>
                </a:solidFill>
                <a:prstDash val="solid"/>
                <a:round/>
                <a:headEnd type="none" w="med" len="med"/>
                <a:tailEnd type="none" w="med" len="med"/>
              </a:ln>
            </p:spPr>
          </p:cxnSp>
        </p:grpSp>
        <p:pic>
          <p:nvPicPr>
            <p:cNvPr id="10" name="Google Shape;153;p18">
              <a:extLst>
                <a:ext uri="{FF2B5EF4-FFF2-40B4-BE49-F238E27FC236}">
                  <a16:creationId xmlns:a16="http://schemas.microsoft.com/office/drawing/2014/main" id="{0E607AB5-60C6-598C-8AE6-8233E4E0C9DB}"/>
                </a:ext>
              </a:extLst>
            </p:cNvPr>
            <p:cNvPicPr preferRelativeResize="0"/>
            <p:nvPr/>
          </p:nvPicPr>
          <p:blipFill>
            <a:blip r:embed="rId6">
              <a:alphaModFix/>
            </a:blip>
            <a:stretch>
              <a:fillRect/>
            </a:stretch>
          </p:blipFill>
          <p:spPr>
            <a:xfrm>
              <a:off x="10615931" y="2492159"/>
              <a:ext cx="867492" cy="867492"/>
            </a:xfrm>
            <a:prstGeom prst="rect">
              <a:avLst/>
            </a:prstGeom>
            <a:noFill/>
            <a:ln>
              <a:noFill/>
            </a:ln>
          </p:spPr>
        </p:pic>
      </p:grpSp>
      <p:grpSp>
        <p:nvGrpSpPr>
          <p:cNvPr id="4" name="Google Shape;410;p23">
            <a:extLst>
              <a:ext uri="{FF2B5EF4-FFF2-40B4-BE49-F238E27FC236}">
                <a16:creationId xmlns:a16="http://schemas.microsoft.com/office/drawing/2014/main" id="{06CBFF2A-1FEB-6526-7BE4-CD95D84A9D1F}"/>
              </a:ext>
            </a:extLst>
          </p:cNvPr>
          <p:cNvGrpSpPr/>
          <p:nvPr/>
        </p:nvGrpSpPr>
        <p:grpSpPr>
          <a:xfrm>
            <a:off x="4154049" y="3759178"/>
            <a:ext cx="4580121" cy="602682"/>
            <a:chOff x="4040650" y="3655700"/>
            <a:chExt cx="7082100" cy="602682"/>
          </a:xfrm>
        </p:grpSpPr>
        <p:sp>
          <p:nvSpPr>
            <p:cNvPr id="6" name="Google Shape;411;p23">
              <a:extLst>
                <a:ext uri="{FF2B5EF4-FFF2-40B4-BE49-F238E27FC236}">
                  <a16:creationId xmlns:a16="http://schemas.microsoft.com/office/drawing/2014/main" id="{F09C5836-9196-E6D9-207B-C422F54F70E9}"/>
                </a:ext>
              </a:extLst>
            </p:cNvPr>
            <p:cNvSpPr/>
            <p:nvPr/>
          </p:nvSpPr>
          <p:spPr>
            <a:xfrm rot="5400000">
              <a:off x="7461700" y="234650"/>
              <a:ext cx="240000" cy="70821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7" name="Google Shape;412;p23">
                  <a:extLst>
                    <a:ext uri="{FF2B5EF4-FFF2-40B4-BE49-F238E27FC236}">
                      <a16:creationId xmlns:a16="http://schemas.microsoft.com/office/drawing/2014/main" id="{E2CD8E0B-739A-F55E-8094-88859C08746C}"/>
                    </a:ext>
                  </a:extLst>
                </p:cNvPr>
                <p:cNvSpPr txBox="1"/>
                <p:nvPr/>
              </p:nvSpPr>
              <p:spPr>
                <a:xfrm>
                  <a:off x="6537971" y="3827525"/>
                  <a:ext cx="2479056"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dirty="0">
                      <a:solidFill>
                        <a:schemeClr val="dk1"/>
                      </a:solidFill>
                      <a:latin typeface="Cabin"/>
                      <a:ea typeface="Cabin"/>
                      <a:cs typeface="Cabin"/>
                      <a:sym typeface="Cabin"/>
                    </a:rPr>
                    <a:t> Types of Jobs</a:t>
                  </a:r>
                  <a:endParaRPr sz="1600" dirty="0">
                    <a:solidFill>
                      <a:schemeClr val="dk1"/>
                    </a:solidFill>
                    <a:latin typeface="Cabin"/>
                    <a:ea typeface="Cabin"/>
                    <a:cs typeface="Cabin"/>
                    <a:sym typeface="Cabin"/>
                  </a:endParaRPr>
                </a:p>
              </p:txBody>
            </p:sp>
          </mc:Choice>
          <mc:Fallback xmlns="">
            <p:sp>
              <p:nvSpPr>
                <p:cNvPr id="7" name="Google Shape;412;p23">
                  <a:extLst>
                    <a:ext uri="{FF2B5EF4-FFF2-40B4-BE49-F238E27FC236}">
                      <a16:creationId xmlns:a16="http://schemas.microsoft.com/office/drawing/2014/main" id="{E2CD8E0B-739A-F55E-8094-88859C08746C}"/>
                    </a:ext>
                  </a:extLst>
                </p:cNvPr>
                <p:cNvSpPr txBox="1">
                  <a:spLocks noRot="1" noChangeAspect="1" noMove="1" noResize="1" noEditPoints="1" noAdjustHandles="1" noChangeArrowheads="1" noChangeShapeType="1" noTextEdit="1"/>
                </p:cNvSpPr>
                <p:nvPr/>
              </p:nvSpPr>
              <p:spPr>
                <a:xfrm>
                  <a:off x="6537971" y="3827525"/>
                  <a:ext cx="2479056" cy="430857"/>
                </a:xfrm>
                <a:prstGeom prst="rect">
                  <a:avLst/>
                </a:prstGeom>
                <a:blipFill>
                  <a:blip r:embed="rId7"/>
                  <a:stretch>
                    <a:fillRect b="-5634"/>
                  </a:stretch>
                </a:blipFill>
                <a:ln>
                  <a:noFill/>
                </a:ln>
              </p:spPr>
              <p:txBody>
                <a:bodyPr/>
                <a:lstStyle/>
                <a:p>
                  <a:r>
                    <a:rPr lang="en-US">
                      <a:noFill/>
                    </a:rPr>
                    <a:t> </a:t>
                  </a:r>
                </a:p>
              </p:txBody>
            </p:sp>
          </mc:Fallback>
        </mc:AlternateContent>
      </p:grpSp>
      <p:grpSp>
        <p:nvGrpSpPr>
          <p:cNvPr id="17" name="Google Shape;399;p23">
            <a:extLst>
              <a:ext uri="{FF2B5EF4-FFF2-40B4-BE49-F238E27FC236}">
                <a16:creationId xmlns:a16="http://schemas.microsoft.com/office/drawing/2014/main" id="{20F3C862-036B-8C0C-E323-D30957D16045}"/>
              </a:ext>
            </a:extLst>
          </p:cNvPr>
          <p:cNvGrpSpPr/>
          <p:nvPr/>
        </p:nvGrpSpPr>
        <p:grpSpPr>
          <a:xfrm>
            <a:off x="7121841" y="1732938"/>
            <a:ext cx="867491" cy="1669917"/>
            <a:chOff x="10143419" y="2186795"/>
            <a:chExt cx="867491" cy="1669917"/>
          </a:xfrm>
        </p:grpSpPr>
        <p:sp>
          <p:nvSpPr>
            <p:cNvPr id="18" name="Google Shape;400;p23">
              <a:extLst>
                <a:ext uri="{FF2B5EF4-FFF2-40B4-BE49-F238E27FC236}">
                  <a16:creationId xmlns:a16="http://schemas.microsoft.com/office/drawing/2014/main" id="{89F05CCD-18F0-4D8B-59E8-2322971CF9A4}"/>
                </a:ext>
              </a:extLst>
            </p:cNvPr>
            <p:cNvSpPr/>
            <p:nvPr/>
          </p:nvSpPr>
          <p:spPr>
            <a:xfrm>
              <a:off x="10365844" y="2186795"/>
              <a:ext cx="365760" cy="36576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0" name="Google Shape;402;p23">
              <a:extLst>
                <a:ext uri="{FF2B5EF4-FFF2-40B4-BE49-F238E27FC236}">
                  <a16:creationId xmlns:a16="http://schemas.microsoft.com/office/drawing/2014/main" id="{3677039E-66A2-9AB5-F51F-DAE574E0CD18}"/>
                </a:ext>
              </a:extLst>
            </p:cNvPr>
            <p:cNvSpPr txBox="1"/>
            <p:nvPr/>
          </p:nvSpPr>
          <p:spPr>
            <a:xfrm>
              <a:off x="10143419" y="2810302"/>
              <a:ext cx="867491"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2 cores</a:t>
              </a:r>
            </a:p>
            <a:p>
              <a:pPr marL="0" lvl="0" indent="0" algn="ctr" rtl="0">
                <a:spcBef>
                  <a:spcPts val="0"/>
                </a:spcBef>
                <a:spcAft>
                  <a:spcPts val="0"/>
                </a:spcAft>
                <a:buNone/>
              </a:pPr>
              <a:r>
                <a:rPr lang="en-US" dirty="0">
                  <a:solidFill>
                    <a:schemeClr val="dk1"/>
                  </a:solidFill>
                  <a:latin typeface="Cabin"/>
                  <a:ea typeface="Cabin"/>
                  <a:cs typeface="Cabin"/>
                  <a:sym typeface="Cabin"/>
                </a:rPr>
                <a:t>2G</a:t>
              </a:r>
            </a:p>
            <a:p>
              <a:pPr marL="0" lvl="0" indent="0" algn="ctr" rtl="0">
                <a:spcBef>
                  <a:spcPts val="0"/>
                </a:spcBef>
                <a:spcAft>
                  <a:spcPts val="0"/>
                </a:spcAft>
                <a:buNone/>
              </a:pPr>
              <a:r>
                <a:rPr lang="en-US" dirty="0">
                  <a:solidFill>
                    <a:schemeClr val="dk1"/>
                  </a:solidFill>
                  <a:latin typeface="Cabin"/>
                  <a:ea typeface="Cabin"/>
                  <a:cs typeface="Cabin"/>
                  <a:sym typeface="Cabin"/>
                </a:rPr>
                <a:t>1 GPU</a:t>
              </a:r>
            </a:p>
            <a:p>
              <a:pPr marL="0" lvl="0" indent="0" algn="ctr" rtl="0">
                <a:spcBef>
                  <a:spcPts val="0"/>
                </a:spcBef>
                <a:spcAft>
                  <a:spcPts val="0"/>
                </a:spcAft>
                <a:buNone/>
              </a:pPr>
              <a:r>
                <a:rPr lang="en-US" dirty="0">
                  <a:solidFill>
                    <a:schemeClr val="dk1"/>
                  </a:solidFill>
                  <a:latin typeface="Cabin"/>
                  <a:ea typeface="Cabin"/>
                  <a:cs typeface="Cabin"/>
                  <a:sym typeface="Cabin"/>
                </a:rPr>
                <a:t>256G</a:t>
              </a:r>
              <a:endParaRPr dirty="0">
                <a:solidFill>
                  <a:schemeClr val="dk1"/>
                </a:solidFill>
                <a:latin typeface="Cabin"/>
                <a:ea typeface="Cabin"/>
                <a:cs typeface="Cabin"/>
                <a:sym typeface="Cabin"/>
              </a:endParaRPr>
            </a:p>
          </p:txBody>
        </p:sp>
      </p:grpSp>
      <p:grpSp>
        <p:nvGrpSpPr>
          <p:cNvPr id="22" name="Google Shape;394;p23">
            <a:extLst>
              <a:ext uri="{FF2B5EF4-FFF2-40B4-BE49-F238E27FC236}">
                <a16:creationId xmlns:a16="http://schemas.microsoft.com/office/drawing/2014/main" id="{818BDCDC-EB89-286C-3935-4CE9A03F8BF6}"/>
              </a:ext>
            </a:extLst>
          </p:cNvPr>
          <p:cNvGrpSpPr/>
          <p:nvPr/>
        </p:nvGrpSpPr>
        <p:grpSpPr>
          <a:xfrm>
            <a:off x="4821555" y="1741662"/>
            <a:ext cx="937889" cy="1649844"/>
            <a:chOff x="4973109" y="2369645"/>
            <a:chExt cx="937889" cy="1649844"/>
          </a:xfrm>
        </p:grpSpPr>
        <p:sp>
          <p:nvSpPr>
            <p:cNvPr id="23" name="Google Shape;395;p23">
              <a:extLst>
                <a:ext uri="{FF2B5EF4-FFF2-40B4-BE49-F238E27FC236}">
                  <a16:creationId xmlns:a16="http://schemas.microsoft.com/office/drawing/2014/main" id="{DBB290EE-B1BB-F5F1-51C8-4B1784099684}"/>
                </a:ext>
              </a:extLst>
            </p:cNvPr>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 name="Google Shape;397;p23">
              <a:extLst>
                <a:ext uri="{FF2B5EF4-FFF2-40B4-BE49-F238E27FC236}">
                  <a16:creationId xmlns:a16="http://schemas.microsoft.com/office/drawing/2014/main" id="{BAD1A8F7-8A94-EC5A-C608-D3B169C6EF7E}"/>
                </a:ext>
              </a:extLst>
            </p:cNvPr>
            <p:cNvSpPr txBox="1"/>
            <p:nvPr/>
          </p:nvSpPr>
          <p:spPr>
            <a:xfrm>
              <a:off x="4973109" y="2973079"/>
              <a:ext cx="93788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4G</a:t>
              </a:r>
            </a:p>
            <a:p>
              <a:pPr marL="0" lvl="0" indent="0" algn="ctr" rtl="0">
                <a:spcBef>
                  <a:spcPts val="0"/>
                </a:spcBef>
                <a:spcAft>
                  <a:spcPts val="0"/>
                </a:spcAft>
                <a:buNone/>
              </a:pPr>
              <a:r>
                <a:rPr lang="en-US" dirty="0">
                  <a:solidFill>
                    <a:schemeClr val="dk1"/>
                  </a:solidFill>
                  <a:latin typeface="Cabin"/>
                  <a:ea typeface="Cabin"/>
                  <a:cs typeface="Cabin"/>
                  <a:sym typeface="Cabin"/>
                </a:rPr>
                <a:t>0 GPU</a:t>
              </a:r>
            </a:p>
            <a:p>
              <a:pPr marL="0" lvl="0" indent="0" algn="ctr" rtl="0">
                <a:spcBef>
                  <a:spcPts val="0"/>
                </a:spcBef>
                <a:spcAft>
                  <a:spcPts val="0"/>
                </a:spcAft>
                <a:buNone/>
              </a:pPr>
              <a:r>
                <a:rPr lang="en-US" dirty="0">
                  <a:solidFill>
                    <a:schemeClr val="dk1"/>
                  </a:solidFill>
                  <a:latin typeface="Cabin"/>
                  <a:ea typeface="Cabin"/>
                  <a:cs typeface="Cabin"/>
                  <a:sym typeface="Cabin"/>
                </a:rPr>
                <a:t>0 G</a:t>
              </a:r>
              <a:endParaRPr dirty="0">
                <a:solidFill>
                  <a:schemeClr val="dk1"/>
                </a:solidFill>
                <a:latin typeface="Cabin"/>
                <a:ea typeface="Cabin"/>
                <a:cs typeface="Cabin"/>
                <a:sym typeface="Cabin"/>
              </a:endParaRPr>
            </a:p>
          </p:txBody>
        </p:sp>
      </p:grpSp>
      <p:grpSp>
        <p:nvGrpSpPr>
          <p:cNvPr id="26" name="Google Shape;394;p23">
            <a:extLst>
              <a:ext uri="{FF2B5EF4-FFF2-40B4-BE49-F238E27FC236}">
                <a16:creationId xmlns:a16="http://schemas.microsoft.com/office/drawing/2014/main" id="{4CAD0706-4139-D938-8F5F-4C892765E575}"/>
              </a:ext>
            </a:extLst>
          </p:cNvPr>
          <p:cNvGrpSpPr/>
          <p:nvPr/>
        </p:nvGrpSpPr>
        <p:grpSpPr>
          <a:xfrm>
            <a:off x="5584489" y="1735681"/>
            <a:ext cx="937889" cy="1649844"/>
            <a:chOff x="4973109" y="2369645"/>
            <a:chExt cx="937889" cy="1649844"/>
          </a:xfrm>
        </p:grpSpPr>
        <p:sp>
          <p:nvSpPr>
            <p:cNvPr id="27" name="Google Shape;395;p23">
              <a:extLst>
                <a:ext uri="{FF2B5EF4-FFF2-40B4-BE49-F238E27FC236}">
                  <a16:creationId xmlns:a16="http://schemas.microsoft.com/office/drawing/2014/main" id="{4FCE0E13-D35E-4C83-A53A-6A55ED6456A3}"/>
                </a:ext>
              </a:extLst>
            </p:cNvPr>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9" name="Google Shape;397;p23">
              <a:extLst>
                <a:ext uri="{FF2B5EF4-FFF2-40B4-BE49-F238E27FC236}">
                  <a16:creationId xmlns:a16="http://schemas.microsoft.com/office/drawing/2014/main" id="{EF84EA50-01AC-AD77-DA95-150ED8A0D117}"/>
                </a:ext>
              </a:extLst>
            </p:cNvPr>
            <p:cNvSpPr txBox="1"/>
            <p:nvPr/>
          </p:nvSpPr>
          <p:spPr>
            <a:xfrm>
              <a:off x="4973109" y="2973079"/>
              <a:ext cx="937889" cy="104641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4G</a:t>
              </a:r>
            </a:p>
            <a:p>
              <a:pPr marL="0" lvl="0" indent="0" algn="ctr" rtl="0">
                <a:spcBef>
                  <a:spcPts val="0"/>
                </a:spcBef>
                <a:spcAft>
                  <a:spcPts val="0"/>
                </a:spcAft>
                <a:buNone/>
              </a:pPr>
              <a:r>
                <a:rPr lang="en-US" dirty="0">
                  <a:solidFill>
                    <a:schemeClr val="dk1"/>
                  </a:solidFill>
                  <a:latin typeface="Cabin"/>
                  <a:ea typeface="Cabin"/>
                  <a:cs typeface="Cabin"/>
                  <a:sym typeface="Cabin"/>
                </a:rPr>
                <a:t>0 GPU</a:t>
              </a:r>
            </a:p>
            <a:p>
              <a:pPr marL="0" lvl="0" indent="0" algn="ctr" rtl="0">
                <a:spcBef>
                  <a:spcPts val="0"/>
                </a:spcBef>
                <a:spcAft>
                  <a:spcPts val="0"/>
                </a:spcAft>
                <a:buNone/>
              </a:pPr>
              <a:r>
                <a:rPr lang="en-US" dirty="0">
                  <a:solidFill>
                    <a:schemeClr val="dk1"/>
                  </a:solidFill>
                  <a:latin typeface="Cabin"/>
                  <a:ea typeface="Cabin"/>
                  <a:cs typeface="Cabin"/>
                  <a:sym typeface="Cabin"/>
                </a:rPr>
                <a:t>0 G</a:t>
              </a:r>
              <a:endParaRPr dirty="0">
                <a:solidFill>
                  <a:schemeClr val="dk1"/>
                </a:solidFill>
                <a:latin typeface="Cabin"/>
                <a:ea typeface="Cabin"/>
                <a:cs typeface="Cabin"/>
                <a:sym typeface="Cabin"/>
              </a:endParaRPr>
            </a:p>
          </p:txBody>
        </p:sp>
      </p:grpSp>
      <p:grpSp>
        <p:nvGrpSpPr>
          <p:cNvPr id="36" name="Group 35">
            <a:extLst>
              <a:ext uri="{FF2B5EF4-FFF2-40B4-BE49-F238E27FC236}">
                <a16:creationId xmlns:a16="http://schemas.microsoft.com/office/drawing/2014/main" id="{67247442-1BC7-A6BF-7A81-C65BA93C71A4}"/>
              </a:ext>
            </a:extLst>
          </p:cNvPr>
          <p:cNvGrpSpPr/>
          <p:nvPr/>
        </p:nvGrpSpPr>
        <p:grpSpPr>
          <a:xfrm>
            <a:off x="4319663" y="1745993"/>
            <a:ext cx="4225575" cy="333934"/>
            <a:chOff x="4319663" y="1745993"/>
            <a:chExt cx="4225575" cy="333934"/>
          </a:xfrm>
        </p:grpSpPr>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72C5DA6-96A7-3283-3627-C9FBDCF1E391}"/>
                    </a:ext>
                  </a:extLst>
                </p:cNvPr>
                <p:cNvSpPr txBox="1"/>
                <p:nvPr/>
              </p:nvSpPr>
              <p:spPr>
                <a:xfrm>
                  <a:off x="4319663" y="1747947"/>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3</m:t>
                            </m:r>
                          </m:sub>
                        </m:sSub>
                      </m:oMath>
                    </m:oMathPara>
                  </a14:m>
                  <a:endParaRPr lang="en-US" dirty="0"/>
                </a:p>
              </p:txBody>
            </p:sp>
          </mc:Choice>
          <mc:Fallback xmlns="">
            <p:sp>
              <p:nvSpPr>
                <p:cNvPr id="30" name="TextBox 29">
                  <a:extLst>
                    <a:ext uri="{FF2B5EF4-FFF2-40B4-BE49-F238E27FC236}">
                      <a16:creationId xmlns:a16="http://schemas.microsoft.com/office/drawing/2014/main" id="{D72C5DA6-96A7-3283-3627-C9FBDCF1E391}"/>
                    </a:ext>
                  </a:extLst>
                </p:cNvPr>
                <p:cNvSpPr txBox="1">
                  <a:spLocks noRot="1" noChangeAspect="1" noMove="1" noResize="1" noEditPoints="1" noAdjustHandles="1" noChangeArrowheads="1" noChangeShapeType="1" noTextEdit="1"/>
                </p:cNvSpPr>
                <p:nvPr/>
              </p:nvSpPr>
              <p:spPr>
                <a:xfrm>
                  <a:off x="4319663" y="1747947"/>
                  <a:ext cx="403828" cy="3077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F145F45-CD12-B94A-4B21-2791E9136F60}"/>
                    </a:ext>
                  </a:extLst>
                </p:cNvPr>
                <p:cNvSpPr txBox="1"/>
                <p:nvPr/>
              </p:nvSpPr>
              <p:spPr>
                <a:xfrm>
                  <a:off x="5048207" y="1761929"/>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2</m:t>
                            </m:r>
                          </m:sub>
                        </m:sSub>
                      </m:oMath>
                    </m:oMathPara>
                  </a14:m>
                  <a:endParaRPr lang="en-US" dirty="0"/>
                </a:p>
              </p:txBody>
            </p:sp>
          </mc:Choice>
          <mc:Fallback xmlns="">
            <p:sp>
              <p:nvSpPr>
                <p:cNvPr id="31" name="TextBox 30">
                  <a:extLst>
                    <a:ext uri="{FF2B5EF4-FFF2-40B4-BE49-F238E27FC236}">
                      <a16:creationId xmlns:a16="http://schemas.microsoft.com/office/drawing/2014/main" id="{EF145F45-CD12-B94A-4B21-2791E9136F60}"/>
                    </a:ext>
                  </a:extLst>
                </p:cNvPr>
                <p:cNvSpPr txBox="1">
                  <a:spLocks noRot="1" noChangeAspect="1" noMove="1" noResize="1" noEditPoints="1" noAdjustHandles="1" noChangeArrowheads="1" noChangeShapeType="1" noTextEdit="1"/>
                </p:cNvSpPr>
                <p:nvPr/>
              </p:nvSpPr>
              <p:spPr>
                <a:xfrm>
                  <a:off x="5048207" y="1761929"/>
                  <a:ext cx="403828" cy="3077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EF66FDD-0604-C042-4B3B-0873FE00DB46}"/>
                    </a:ext>
                  </a:extLst>
                </p:cNvPr>
                <p:cNvSpPr txBox="1"/>
                <p:nvPr/>
              </p:nvSpPr>
              <p:spPr>
                <a:xfrm>
                  <a:off x="5815372" y="1772150"/>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2</m:t>
                            </m:r>
                          </m:sub>
                        </m:sSub>
                      </m:oMath>
                    </m:oMathPara>
                  </a14:m>
                  <a:endParaRPr lang="en-US" dirty="0"/>
                </a:p>
              </p:txBody>
            </p:sp>
          </mc:Choice>
          <mc:Fallback xmlns="">
            <p:sp>
              <p:nvSpPr>
                <p:cNvPr id="32" name="TextBox 31">
                  <a:extLst>
                    <a:ext uri="{FF2B5EF4-FFF2-40B4-BE49-F238E27FC236}">
                      <a16:creationId xmlns:a16="http://schemas.microsoft.com/office/drawing/2014/main" id="{8EF66FDD-0604-C042-4B3B-0873FE00DB46}"/>
                    </a:ext>
                  </a:extLst>
                </p:cNvPr>
                <p:cNvSpPr txBox="1">
                  <a:spLocks noRot="1" noChangeAspect="1" noMove="1" noResize="1" noEditPoints="1" noAdjustHandles="1" noChangeArrowheads="1" noChangeShapeType="1" noTextEdit="1"/>
                </p:cNvSpPr>
                <p:nvPr/>
              </p:nvSpPr>
              <p:spPr>
                <a:xfrm>
                  <a:off x="5815372" y="1772150"/>
                  <a:ext cx="40382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0954388-627A-24B3-9505-F92B7AFF735F}"/>
                    </a:ext>
                  </a:extLst>
                </p:cNvPr>
                <p:cNvSpPr txBox="1"/>
                <p:nvPr/>
              </p:nvSpPr>
              <p:spPr>
                <a:xfrm>
                  <a:off x="6565201" y="1754552"/>
                  <a:ext cx="4038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2</m:t>
                            </m:r>
                          </m:sub>
                        </m:sSub>
                      </m:oMath>
                    </m:oMathPara>
                  </a14:m>
                  <a:endParaRPr lang="en-US" dirty="0"/>
                </a:p>
              </p:txBody>
            </p:sp>
          </mc:Choice>
          <mc:Fallback xmlns="">
            <p:sp>
              <p:nvSpPr>
                <p:cNvPr id="33" name="TextBox 32">
                  <a:extLst>
                    <a:ext uri="{FF2B5EF4-FFF2-40B4-BE49-F238E27FC236}">
                      <a16:creationId xmlns:a16="http://schemas.microsoft.com/office/drawing/2014/main" id="{70954388-627A-24B3-9505-F92B7AFF735F}"/>
                    </a:ext>
                  </a:extLst>
                </p:cNvPr>
                <p:cNvSpPr txBox="1">
                  <a:spLocks noRot="1" noChangeAspect="1" noMove="1" noResize="1" noEditPoints="1" noAdjustHandles="1" noChangeArrowheads="1" noChangeShapeType="1" noTextEdit="1"/>
                </p:cNvSpPr>
                <p:nvPr/>
              </p:nvSpPr>
              <p:spPr>
                <a:xfrm>
                  <a:off x="6565201" y="1754552"/>
                  <a:ext cx="403828" cy="30777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32B4F4E-5784-1C39-622C-B6C6B3653AD2}"/>
                    </a:ext>
                  </a:extLst>
                </p:cNvPr>
                <p:cNvSpPr txBox="1"/>
                <p:nvPr/>
              </p:nvSpPr>
              <p:spPr>
                <a:xfrm>
                  <a:off x="7333366" y="1745993"/>
                  <a:ext cx="3996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1</m:t>
                            </m:r>
                          </m:sub>
                        </m:sSub>
                      </m:oMath>
                    </m:oMathPara>
                  </a14:m>
                  <a:endParaRPr lang="en-US" dirty="0"/>
                </a:p>
              </p:txBody>
            </p:sp>
          </mc:Choice>
          <mc:Fallback xmlns="">
            <p:sp>
              <p:nvSpPr>
                <p:cNvPr id="34" name="TextBox 33">
                  <a:extLst>
                    <a:ext uri="{FF2B5EF4-FFF2-40B4-BE49-F238E27FC236}">
                      <a16:creationId xmlns:a16="http://schemas.microsoft.com/office/drawing/2014/main" id="{932B4F4E-5784-1C39-622C-B6C6B3653AD2}"/>
                    </a:ext>
                  </a:extLst>
                </p:cNvPr>
                <p:cNvSpPr txBox="1">
                  <a:spLocks noRot="1" noChangeAspect="1" noMove="1" noResize="1" noEditPoints="1" noAdjustHandles="1" noChangeArrowheads="1" noChangeShapeType="1" noTextEdit="1"/>
                </p:cNvSpPr>
                <p:nvPr/>
              </p:nvSpPr>
              <p:spPr>
                <a:xfrm>
                  <a:off x="7333366" y="1745993"/>
                  <a:ext cx="399660" cy="30777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1BCCC0C-3437-871E-EB39-D23BF2A0C6A4}"/>
                    </a:ext>
                  </a:extLst>
                </p:cNvPr>
                <p:cNvSpPr txBox="1"/>
                <p:nvPr/>
              </p:nvSpPr>
              <p:spPr>
                <a:xfrm>
                  <a:off x="8145578" y="1745993"/>
                  <a:ext cx="3996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𝑆</m:t>
                            </m:r>
                          </m:e>
                          <m:sub>
                            <m:r>
                              <a:rPr lang="en-US" b="0" i="1" smtClean="0">
                                <a:solidFill>
                                  <a:schemeClr val="bg1"/>
                                </a:solidFill>
                                <a:latin typeface="Cambria Math" panose="02040503050406030204" pitchFamily="18" charset="0"/>
                              </a:rPr>
                              <m:t>1</m:t>
                            </m:r>
                          </m:sub>
                        </m:sSub>
                      </m:oMath>
                    </m:oMathPara>
                  </a14:m>
                  <a:endParaRPr lang="en-US" dirty="0"/>
                </a:p>
              </p:txBody>
            </p:sp>
          </mc:Choice>
          <mc:Fallback xmlns="">
            <p:sp>
              <p:nvSpPr>
                <p:cNvPr id="35" name="TextBox 34">
                  <a:extLst>
                    <a:ext uri="{FF2B5EF4-FFF2-40B4-BE49-F238E27FC236}">
                      <a16:creationId xmlns:a16="http://schemas.microsoft.com/office/drawing/2014/main" id="{F1BCCC0C-3437-871E-EB39-D23BF2A0C6A4}"/>
                    </a:ext>
                  </a:extLst>
                </p:cNvPr>
                <p:cNvSpPr txBox="1">
                  <a:spLocks noRot="1" noChangeAspect="1" noMove="1" noResize="1" noEditPoints="1" noAdjustHandles="1" noChangeArrowheads="1" noChangeShapeType="1" noTextEdit="1"/>
                </p:cNvSpPr>
                <p:nvPr/>
              </p:nvSpPr>
              <p:spPr>
                <a:xfrm>
                  <a:off x="8145578" y="1745993"/>
                  <a:ext cx="399660" cy="307777"/>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7B323E5-4106-336E-B35F-6807E7153D3B}"/>
                  </a:ext>
                </a:extLst>
              </p:cNvPr>
              <p:cNvSpPr txBox="1"/>
              <p:nvPr/>
            </p:nvSpPr>
            <p:spPr>
              <a:xfrm>
                <a:off x="3145549" y="4789736"/>
                <a:ext cx="6147302" cy="307777"/>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𝑖</m:t>
                          </m:r>
                        </m:sub>
                      </m:sSub>
                      <m:r>
                        <a:rPr lang="en-US" sz="1400" i="1">
                          <a:latin typeface="Cambria Math" panose="02040503050406030204" pitchFamily="18" charset="0"/>
                        </a:rPr>
                        <m:t>∼</m:t>
                      </m:r>
                      <m:func>
                        <m:funcPr>
                          <m:ctrlPr>
                            <a:rPr lang="en-US" sz="1400" i="1">
                              <a:latin typeface="Cambria Math" panose="02040503050406030204" pitchFamily="18" charset="0"/>
                            </a:rPr>
                          </m:ctrlPr>
                        </m:funcPr>
                        <m:fName>
                          <m:r>
                            <m:rPr>
                              <m:sty m:val="p"/>
                            </m:rPr>
                            <a:rPr lang="en-US" sz="1400">
                              <a:latin typeface="Cambria Math" panose="02040503050406030204" pitchFamily="18" charset="0"/>
                            </a:rPr>
                            <m:t>exp</m:t>
                          </m:r>
                        </m:fName>
                        <m:e>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𝜇</m:t>
                              </m:r>
                            </m:e>
                            <m:sub>
                              <m:r>
                                <a:rPr lang="en-US" sz="1400" i="1">
                                  <a:latin typeface="Cambria Math" panose="02040503050406030204" pitchFamily="18" charset="0"/>
                                </a:rPr>
                                <m:t>𝑖</m:t>
                              </m:r>
                            </m:sub>
                          </m:sSub>
                          <m:r>
                            <a:rPr lang="en-US" sz="1400" i="1">
                              <a:latin typeface="Cambria Math" panose="02040503050406030204" pitchFamily="18" charset="0"/>
                            </a:rPr>
                            <m:t>)</m:t>
                          </m:r>
                        </m:e>
                      </m:func>
                      <m:r>
                        <a:rPr lang="en-US" sz="1400" i="1">
                          <a:latin typeface="Cambria Math" panose="02040503050406030204" pitchFamily="18" charset="0"/>
                        </a:rPr>
                        <m:t>, </m:t>
                      </m:r>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𝑖</m:t>
                      </m:r>
                      <m:r>
                        <a:rPr lang="en-US" sz="1400" i="1">
                          <a:latin typeface="Cambria Math" panose="02040503050406030204" pitchFamily="18" charset="0"/>
                        </a:rPr>
                        <m:t>.</m:t>
                      </m:r>
                      <m:r>
                        <a:rPr lang="en-US" sz="1400" i="1">
                          <a:latin typeface="Cambria Math" panose="02040503050406030204" pitchFamily="18" charset="0"/>
                        </a:rPr>
                        <m:t>𝑑</m:t>
                      </m:r>
                      <m:r>
                        <a:rPr lang="en-US" sz="1400" i="1">
                          <a:latin typeface="Cambria Math" panose="02040503050406030204" pitchFamily="18" charset="0"/>
                        </a:rPr>
                        <m:t>.</m:t>
                      </m:r>
                    </m:oMath>
                  </m:oMathPara>
                </a14:m>
                <a:endParaRPr lang="en-US" sz="1400" dirty="0"/>
              </a:p>
            </p:txBody>
          </p:sp>
        </mc:Choice>
        <mc:Fallback xmlns="">
          <p:sp>
            <p:nvSpPr>
              <p:cNvPr id="38" name="TextBox 37">
                <a:extLst>
                  <a:ext uri="{FF2B5EF4-FFF2-40B4-BE49-F238E27FC236}">
                    <a16:creationId xmlns:a16="http://schemas.microsoft.com/office/drawing/2014/main" id="{97B323E5-4106-336E-B35F-6807E7153D3B}"/>
                  </a:ext>
                </a:extLst>
              </p:cNvPr>
              <p:cNvSpPr txBox="1">
                <a:spLocks noRot="1" noChangeAspect="1" noMove="1" noResize="1" noEditPoints="1" noAdjustHandles="1" noChangeArrowheads="1" noChangeShapeType="1" noTextEdit="1"/>
              </p:cNvSpPr>
              <p:nvPr/>
            </p:nvSpPr>
            <p:spPr>
              <a:xfrm>
                <a:off x="3145549" y="4789736"/>
                <a:ext cx="6147302" cy="307777"/>
              </a:xfrm>
              <a:prstGeom prst="rect">
                <a:avLst/>
              </a:prstGeom>
              <a:blipFill>
                <a:blip r:embed="rId12"/>
                <a:stretch>
                  <a:fillRect b="-10000"/>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AE63C706-E52C-5847-51B0-32E95084DE83}"/>
              </a:ext>
            </a:extLst>
          </p:cNvPr>
          <p:cNvGrpSpPr/>
          <p:nvPr/>
        </p:nvGrpSpPr>
        <p:grpSpPr>
          <a:xfrm>
            <a:off x="3993469" y="3336431"/>
            <a:ext cx="4993345" cy="388113"/>
            <a:chOff x="3993469" y="3336431"/>
            <a:chExt cx="4993345" cy="388113"/>
          </a:xfrm>
        </p:grpSpPr>
        <mc:AlternateContent xmlns:mc="http://schemas.openxmlformats.org/markup-compatibility/2006" xmlns:a14="http://schemas.microsoft.com/office/drawing/2010/main">
          <mc:Choice Requires="a14">
            <p:sp>
              <p:nvSpPr>
                <p:cNvPr id="39" name="Google Shape;401;p23">
                  <a:extLst>
                    <a:ext uri="{FF2B5EF4-FFF2-40B4-BE49-F238E27FC236}">
                      <a16:creationId xmlns:a16="http://schemas.microsoft.com/office/drawing/2014/main" id="{42C2CA0A-B76B-9E21-1142-4C3531B126AD}"/>
                    </a:ext>
                  </a:extLst>
                </p:cNvPr>
                <p:cNvSpPr txBox="1"/>
                <p:nvPr/>
              </p:nvSpPr>
              <p:spPr>
                <a:xfrm>
                  <a:off x="7940099" y="3355242"/>
                  <a:ext cx="104671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1</m:t>
                      </m:r>
                    </m:oMath>
                  </a14:m>
                  <a:r>
                    <a:rPr lang="en-US" sz="1200" dirty="0">
                      <a:solidFill>
                        <a:schemeClr val="dk1"/>
                      </a:solidFill>
                      <a:latin typeface="Cabin"/>
                      <a:ea typeface="Cabin"/>
                      <a:cs typeface="Cabin"/>
                      <a:sym typeface="Cabin"/>
                    </a:rPr>
                    <a:t> Job</a:t>
                  </a:r>
                  <a:endParaRPr sz="1200" dirty="0">
                    <a:solidFill>
                      <a:schemeClr val="dk1"/>
                    </a:solidFill>
                    <a:latin typeface="Cabin"/>
                    <a:ea typeface="Cabin"/>
                    <a:cs typeface="Cabin"/>
                    <a:sym typeface="Cabin"/>
                  </a:endParaRPr>
                </a:p>
              </p:txBody>
            </p:sp>
          </mc:Choice>
          <mc:Fallback xmlns="">
            <p:sp>
              <p:nvSpPr>
                <p:cNvPr id="39" name="Google Shape;401;p23">
                  <a:extLst>
                    <a:ext uri="{FF2B5EF4-FFF2-40B4-BE49-F238E27FC236}">
                      <a16:creationId xmlns:a16="http://schemas.microsoft.com/office/drawing/2014/main" id="{42C2CA0A-B76B-9E21-1142-4C3531B126AD}"/>
                    </a:ext>
                  </a:extLst>
                </p:cNvPr>
                <p:cNvSpPr txBox="1">
                  <a:spLocks noRot="1" noChangeAspect="1" noMove="1" noResize="1" noEditPoints="1" noAdjustHandles="1" noChangeArrowheads="1" noChangeShapeType="1" noTextEdit="1"/>
                </p:cNvSpPr>
                <p:nvPr/>
              </p:nvSpPr>
              <p:spPr>
                <a:xfrm>
                  <a:off x="7940099" y="3355242"/>
                  <a:ext cx="1046715" cy="369302"/>
                </a:xfrm>
                <a:prstGeom prst="rect">
                  <a:avLst/>
                </a:prstGeom>
                <a:blipFill>
                  <a:blip r:embed="rId13"/>
                  <a:stretch>
                    <a:fillRect l="-58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Google Shape;401;p23">
                  <a:extLst>
                    <a:ext uri="{FF2B5EF4-FFF2-40B4-BE49-F238E27FC236}">
                      <a16:creationId xmlns:a16="http://schemas.microsoft.com/office/drawing/2014/main" id="{DB68D06B-BAC4-3552-25B2-2FF946F33A51}"/>
                    </a:ext>
                  </a:extLst>
                </p:cNvPr>
                <p:cNvSpPr txBox="1"/>
                <p:nvPr/>
              </p:nvSpPr>
              <p:spPr>
                <a:xfrm>
                  <a:off x="7125636" y="3351004"/>
                  <a:ext cx="104671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1</m:t>
                      </m:r>
                    </m:oMath>
                  </a14:m>
                  <a:r>
                    <a:rPr lang="en-US" sz="1200" dirty="0">
                      <a:solidFill>
                        <a:schemeClr val="dk1"/>
                      </a:solidFill>
                      <a:latin typeface="Cabin"/>
                      <a:ea typeface="Cabin"/>
                      <a:cs typeface="Cabin"/>
                      <a:sym typeface="Cabin"/>
                    </a:rPr>
                    <a:t> Job</a:t>
                  </a:r>
                  <a:endParaRPr sz="1200" dirty="0">
                    <a:solidFill>
                      <a:schemeClr val="dk1"/>
                    </a:solidFill>
                    <a:latin typeface="Cabin"/>
                    <a:ea typeface="Cabin"/>
                    <a:cs typeface="Cabin"/>
                    <a:sym typeface="Cabin"/>
                  </a:endParaRPr>
                </a:p>
              </p:txBody>
            </p:sp>
          </mc:Choice>
          <mc:Fallback xmlns="">
            <p:sp>
              <p:nvSpPr>
                <p:cNvPr id="40" name="Google Shape;401;p23">
                  <a:extLst>
                    <a:ext uri="{FF2B5EF4-FFF2-40B4-BE49-F238E27FC236}">
                      <a16:creationId xmlns:a16="http://schemas.microsoft.com/office/drawing/2014/main" id="{DB68D06B-BAC4-3552-25B2-2FF946F33A51}"/>
                    </a:ext>
                  </a:extLst>
                </p:cNvPr>
                <p:cNvSpPr txBox="1">
                  <a:spLocks noRot="1" noChangeAspect="1" noMove="1" noResize="1" noEditPoints="1" noAdjustHandles="1" noChangeArrowheads="1" noChangeShapeType="1" noTextEdit="1"/>
                </p:cNvSpPr>
                <p:nvPr/>
              </p:nvSpPr>
              <p:spPr>
                <a:xfrm>
                  <a:off x="7125636" y="3351004"/>
                  <a:ext cx="1046715" cy="369302"/>
                </a:xfrm>
                <a:prstGeom prst="rect">
                  <a:avLst/>
                </a:prstGeom>
                <a:blipFill>
                  <a:blip r:embed="rId14"/>
                  <a:stretch>
                    <a:fillRect l="-581"/>
                  </a:stretch>
                </a:blipFill>
                <a:ln>
                  <a:noFill/>
                </a:ln>
              </p:spPr>
              <p:txBody>
                <a:bodyPr/>
                <a:lstStyle/>
                <a:p>
                  <a:r>
                    <a:rPr lang="en-US">
                      <a:noFill/>
                    </a:rPr>
                    <a:t> </a:t>
                  </a:r>
                </a:p>
              </p:txBody>
            </p:sp>
          </mc:Fallback>
        </mc:AlternateContent>
        <p:sp>
          <p:nvSpPr>
            <p:cNvPr id="41" name="Google Shape;396;p23">
              <a:extLst>
                <a:ext uri="{FF2B5EF4-FFF2-40B4-BE49-F238E27FC236}">
                  <a16:creationId xmlns:a16="http://schemas.microsoft.com/office/drawing/2014/main" id="{463897BA-4EA8-3960-AC98-EEAF178D9D77}"/>
                </a:ext>
              </a:extLst>
            </p:cNvPr>
            <p:cNvSpPr txBox="1"/>
            <p:nvPr/>
          </p:nvSpPr>
          <p:spPr>
            <a:xfrm>
              <a:off x="6334711" y="3336431"/>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a:t>
              </a:r>
              <a:endParaRPr sz="1200" dirty="0">
                <a:solidFill>
                  <a:schemeClr val="dk1"/>
                </a:solidFill>
                <a:latin typeface="Cabin"/>
                <a:ea typeface="Cabin"/>
                <a:cs typeface="Cabin"/>
                <a:sym typeface="Cabin"/>
              </a:endParaRPr>
            </a:p>
          </p:txBody>
        </p:sp>
        <p:sp>
          <p:nvSpPr>
            <p:cNvPr id="42" name="Google Shape;396;p23">
              <a:extLst>
                <a:ext uri="{FF2B5EF4-FFF2-40B4-BE49-F238E27FC236}">
                  <a16:creationId xmlns:a16="http://schemas.microsoft.com/office/drawing/2014/main" id="{09F6FFF6-A743-E95C-850F-922FD172411A}"/>
                </a:ext>
              </a:extLst>
            </p:cNvPr>
            <p:cNvSpPr txBox="1"/>
            <p:nvPr/>
          </p:nvSpPr>
          <p:spPr>
            <a:xfrm>
              <a:off x="5579941" y="3336431"/>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a:t>
              </a:r>
              <a:endParaRPr sz="1200" dirty="0">
                <a:solidFill>
                  <a:schemeClr val="dk1"/>
                </a:solidFill>
                <a:latin typeface="Cabin"/>
                <a:ea typeface="Cabin"/>
                <a:cs typeface="Cabin"/>
                <a:sym typeface="Cabin"/>
              </a:endParaRPr>
            </a:p>
          </p:txBody>
        </p:sp>
        <p:sp>
          <p:nvSpPr>
            <p:cNvPr id="43" name="Google Shape;396;p23">
              <a:extLst>
                <a:ext uri="{FF2B5EF4-FFF2-40B4-BE49-F238E27FC236}">
                  <a16:creationId xmlns:a16="http://schemas.microsoft.com/office/drawing/2014/main" id="{75CB26B4-A5A7-F8D4-1A48-62386A60997E}"/>
                </a:ext>
              </a:extLst>
            </p:cNvPr>
            <p:cNvSpPr txBox="1"/>
            <p:nvPr/>
          </p:nvSpPr>
          <p:spPr>
            <a:xfrm>
              <a:off x="4817007" y="3342412"/>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a:t>
              </a:r>
              <a:endParaRPr sz="1200" dirty="0">
                <a:solidFill>
                  <a:schemeClr val="dk1"/>
                </a:solidFill>
                <a:latin typeface="Cabin"/>
                <a:ea typeface="Cabin"/>
                <a:cs typeface="Cabin"/>
                <a:sym typeface="Cabin"/>
              </a:endParaRPr>
            </a:p>
          </p:txBody>
        </p:sp>
        <p:sp>
          <p:nvSpPr>
            <p:cNvPr id="44" name="Google Shape;391;p23">
              <a:extLst>
                <a:ext uri="{FF2B5EF4-FFF2-40B4-BE49-F238E27FC236}">
                  <a16:creationId xmlns:a16="http://schemas.microsoft.com/office/drawing/2014/main" id="{940194BC-47ED-98A0-CFC3-158B1E8BC15F}"/>
                </a:ext>
              </a:extLst>
            </p:cNvPr>
            <p:cNvSpPr txBox="1"/>
            <p:nvPr/>
          </p:nvSpPr>
          <p:spPr>
            <a:xfrm>
              <a:off x="3993469" y="3337611"/>
              <a:ext cx="103534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Type-3 Job</a:t>
              </a:r>
              <a:endParaRPr sz="1200" dirty="0">
                <a:solidFill>
                  <a:schemeClr val="dk1"/>
                </a:solidFill>
                <a:latin typeface="Cabin"/>
                <a:ea typeface="Cabin"/>
                <a:cs typeface="Cabin"/>
                <a:sym typeface="Cabin"/>
              </a:endParaRPr>
            </a:p>
          </p:txBody>
        </p:sp>
      </p:grpSp>
    </p:spTree>
    <p:extLst>
      <p:ext uri="{BB962C8B-B14F-4D97-AF65-F5344CB8AC3E}">
        <p14:creationId xmlns:p14="http://schemas.microsoft.com/office/powerpoint/2010/main" val="35856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52A3A-4B7E-9640-9C16-07D822D434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343AC7-E7BF-CABD-A9F4-93EFE1239D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grpSp>
        <p:nvGrpSpPr>
          <p:cNvPr id="5" name="Group 4">
            <a:extLst>
              <a:ext uri="{FF2B5EF4-FFF2-40B4-BE49-F238E27FC236}">
                <a16:creationId xmlns:a16="http://schemas.microsoft.com/office/drawing/2014/main" id="{DBD3DE48-2C98-8B18-9FAF-91B77703D09C}"/>
              </a:ext>
            </a:extLst>
          </p:cNvPr>
          <p:cNvGrpSpPr/>
          <p:nvPr/>
        </p:nvGrpSpPr>
        <p:grpSpPr>
          <a:xfrm>
            <a:off x="3355500" y="1558689"/>
            <a:ext cx="5481000" cy="2791217"/>
            <a:chOff x="445881" y="1640658"/>
            <a:chExt cx="5481000" cy="2791217"/>
          </a:xfrm>
        </p:grpSpPr>
        <p:pic>
          <p:nvPicPr>
            <p:cNvPr id="6" name="Google Shape;462;p24">
              <a:extLst>
                <a:ext uri="{FF2B5EF4-FFF2-40B4-BE49-F238E27FC236}">
                  <a16:creationId xmlns:a16="http://schemas.microsoft.com/office/drawing/2014/main" id="{4B1E4C4B-2B75-CABC-3453-6E6C5AA751EC}"/>
                </a:ext>
              </a:extLst>
            </p:cNvPr>
            <p:cNvPicPr preferRelativeResize="0"/>
            <p:nvPr/>
          </p:nvPicPr>
          <p:blipFill>
            <a:blip r:embed="rId2">
              <a:alphaModFix/>
            </a:blip>
            <a:stretch>
              <a:fillRect/>
            </a:stretch>
          </p:blipFill>
          <p:spPr>
            <a:xfrm>
              <a:off x="4555281" y="2453908"/>
              <a:ext cx="1371600" cy="1371600"/>
            </a:xfrm>
            <a:prstGeom prst="rect">
              <a:avLst/>
            </a:prstGeom>
            <a:noFill/>
            <a:ln>
              <a:noFill/>
            </a:ln>
          </p:spPr>
        </p:pic>
        <p:grpSp>
          <p:nvGrpSpPr>
            <p:cNvPr id="7" name="Group 6">
              <a:extLst>
                <a:ext uri="{FF2B5EF4-FFF2-40B4-BE49-F238E27FC236}">
                  <a16:creationId xmlns:a16="http://schemas.microsoft.com/office/drawing/2014/main" id="{287B2390-E9D0-E52B-C66B-72E5A4E413E9}"/>
                </a:ext>
              </a:extLst>
            </p:cNvPr>
            <p:cNvGrpSpPr/>
            <p:nvPr/>
          </p:nvGrpSpPr>
          <p:grpSpPr>
            <a:xfrm>
              <a:off x="445881" y="1640658"/>
              <a:ext cx="4006849" cy="2791217"/>
              <a:chOff x="445881" y="1640658"/>
              <a:chExt cx="4006849" cy="2791217"/>
            </a:xfrm>
          </p:grpSpPr>
          <p:grpSp>
            <p:nvGrpSpPr>
              <p:cNvPr id="8" name="Google Shape;446;p24">
                <a:extLst>
                  <a:ext uri="{FF2B5EF4-FFF2-40B4-BE49-F238E27FC236}">
                    <a16:creationId xmlns:a16="http://schemas.microsoft.com/office/drawing/2014/main" id="{0C43E9BD-26DC-4096-C42B-00F89BB883C4}"/>
                  </a:ext>
                </a:extLst>
              </p:cNvPr>
              <p:cNvGrpSpPr/>
              <p:nvPr/>
            </p:nvGrpSpPr>
            <p:grpSpPr>
              <a:xfrm>
                <a:off x="2611263" y="2218457"/>
                <a:ext cx="1841467" cy="1846888"/>
                <a:chOff x="9297725" y="1147525"/>
                <a:chExt cx="1400569" cy="352500"/>
              </a:xfrm>
            </p:grpSpPr>
            <p:cxnSp>
              <p:nvCxnSpPr>
                <p:cNvPr id="20" name="Google Shape;447;p24">
                  <a:extLst>
                    <a:ext uri="{FF2B5EF4-FFF2-40B4-BE49-F238E27FC236}">
                      <a16:creationId xmlns:a16="http://schemas.microsoft.com/office/drawing/2014/main" id="{CECE4EBB-3A47-6B27-64E3-043DB725D73E}"/>
                    </a:ext>
                  </a:extLst>
                </p:cNvPr>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21" name="Google Shape;448;p24">
                  <a:extLst>
                    <a:ext uri="{FF2B5EF4-FFF2-40B4-BE49-F238E27FC236}">
                      <a16:creationId xmlns:a16="http://schemas.microsoft.com/office/drawing/2014/main" id="{24ABBC2F-8C82-34F8-8190-D2719E903C26}"/>
                    </a:ext>
                  </a:extLst>
                </p:cNvPr>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22" name="Google Shape;449;p24">
                  <a:extLst>
                    <a:ext uri="{FF2B5EF4-FFF2-40B4-BE49-F238E27FC236}">
                      <a16:creationId xmlns:a16="http://schemas.microsoft.com/office/drawing/2014/main" id="{036A8B3F-F3C3-4D65-5BA3-4416984AAB36}"/>
                    </a:ext>
                  </a:extLst>
                </p:cNvPr>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9" name="Google Shape;450;p24">
                <a:extLst>
                  <a:ext uri="{FF2B5EF4-FFF2-40B4-BE49-F238E27FC236}">
                    <a16:creationId xmlns:a16="http://schemas.microsoft.com/office/drawing/2014/main" id="{94F2A5D4-928D-32AC-61E0-8AFC1B9B0446}"/>
                  </a:ext>
                </a:extLst>
              </p:cNvPr>
              <p:cNvCxnSpPr/>
              <p:nvPr/>
            </p:nvCxnSpPr>
            <p:spPr>
              <a:xfrm>
                <a:off x="1518055" y="2687787"/>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10" name="Google Shape;452;p24">
                <a:extLst>
                  <a:ext uri="{FF2B5EF4-FFF2-40B4-BE49-F238E27FC236}">
                    <a16:creationId xmlns:a16="http://schemas.microsoft.com/office/drawing/2014/main" id="{9502A3D1-C38E-22AD-3265-9ACB09C979FF}"/>
                  </a:ext>
                </a:extLst>
              </p:cNvPr>
              <p:cNvCxnSpPr>
                <a:cxnSpLocks/>
              </p:cNvCxnSpPr>
              <p:nvPr/>
            </p:nvCxnSpPr>
            <p:spPr>
              <a:xfrm>
                <a:off x="1597838" y="3885362"/>
                <a:ext cx="720488"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11" name="Google Shape;459;p24">
                    <a:extLst>
                      <a:ext uri="{FF2B5EF4-FFF2-40B4-BE49-F238E27FC236}">
                        <a16:creationId xmlns:a16="http://schemas.microsoft.com/office/drawing/2014/main" id="{CF804BA1-7102-56FD-87AD-0567643573D6}"/>
                      </a:ext>
                    </a:extLst>
                  </p:cNvPr>
                  <p:cNvSpPr txBox="1"/>
                  <p:nvPr/>
                </p:nvSpPr>
                <p:spPr>
                  <a:xfrm>
                    <a:off x="1438331" y="2321177"/>
                    <a:ext cx="103950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11" name="Google Shape;459;p24">
                    <a:extLst>
                      <a:ext uri="{FF2B5EF4-FFF2-40B4-BE49-F238E27FC236}">
                        <a16:creationId xmlns:a16="http://schemas.microsoft.com/office/drawing/2014/main" id="{CF804BA1-7102-56FD-87AD-0567643573D6}"/>
                      </a:ext>
                    </a:extLst>
                  </p:cNvPr>
                  <p:cNvSpPr txBox="1">
                    <a:spLocks noRot="1" noChangeAspect="1" noMove="1" noResize="1" noEditPoints="1" noAdjustHandles="1" noChangeArrowheads="1" noChangeShapeType="1" noTextEdit="1"/>
                  </p:cNvSpPr>
                  <p:nvPr/>
                </p:nvSpPr>
                <p:spPr>
                  <a:xfrm>
                    <a:off x="1438331" y="2321177"/>
                    <a:ext cx="1039503" cy="400079"/>
                  </a:xfrm>
                  <a:prstGeom prst="rect">
                    <a:avLst/>
                  </a:prstGeom>
                  <a:blipFill>
                    <a:blip r:embed="rId3"/>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Google Shape;460;p24">
                    <a:extLst>
                      <a:ext uri="{FF2B5EF4-FFF2-40B4-BE49-F238E27FC236}">
                        <a16:creationId xmlns:a16="http://schemas.microsoft.com/office/drawing/2014/main" id="{19E5373C-9245-39A7-7CF8-DAEA5AB8F8D4}"/>
                      </a:ext>
                    </a:extLst>
                  </p:cNvPr>
                  <p:cNvSpPr txBox="1"/>
                  <p:nvPr/>
                </p:nvSpPr>
                <p:spPr>
                  <a:xfrm>
                    <a:off x="1503768" y="3554821"/>
                    <a:ext cx="106607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12" name="Google Shape;460;p24">
                    <a:extLst>
                      <a:ext uri="{FF2B5EF4-FFF2-40B4-BE49-F238E27FC236}">
                        <a16:creationId xmlns:a16="http://schemas.microsoft.com/office/drawing/2014/main" id="{19E5373C-9245-39A7-7CF8-DAEA5AB8F8D4}"/>
                      </a:ext>
                    </a:extLst>
                  </p:cNvPr>
                  <p:cNvSpPr txBox="1">
                    <a:spLocks noRot="1" noChangeAspect="1" noMove="1" noResize="1" noEditPoints="1" noAdjustHandles="1" noChangeArrowheads="1" noChangeShapeType="1" noTextEdit="1"/>
                  </p:cNvSpPr>
                  <p:nvPr/>
                </p:nvSpPr>
                <p:spPr>
                  <a:xfrm>
                    <a:off x="1503768" y="3554821"/>
                    <a:ext cx="1066076" cy="400079"/>
                  </a:xfrm>
                  <a:prstGeom prst="rect">
                    <a:avLst/>
                  </a:prstGeom>
                  <a:blipFill>
                    <a:blip r:embed="rId4"/>
                    <a:stretch>
                      <a:fillRect b="-4615"/>
                    </a:stretch>
                  </a:blipFill>
                  <a:ln>
                    <a:noFill/>
                  </a:ln>
                </p:spPr>
                <p:txBody>
                  <a:bodyPr/>
                  <a:lstStyle/>
                  <a:p>
                    <a:r>
                      <a:rPr lang="en-US">
                        <a:noFill/>
                      </a:rPr>
                      <a:t> </a:t>
                    </a:r>
                  </a:p>
                </p:txBody>
              </p:sp>
            </mc:Fallback>
          </mc:AlternateContent>
          <p:sp>
            <p:nvSpPr>
              <p:cNvPr id="13" name="Google Shape;497;p24">
                <a:extLst>
                  <a:ext uri="{FF2B5EF4-FFF2-40B4-BE49-F238E27FC236}">
                    <a16:creationId xmlns:a16="http://schemas.microsoft.com/office/drawing/2014/main" id="{1FFFC95E-66FE-7FDC-7365-08A7C7457C46}"/>
                  </a:ext>
                </a:extLst>
              </p:cNvPr>
              <p:cNvSpPr txBox="1"/>
              <p:nvPr/>
            </p:nvSpPr>
            <p:spPr>
              <a:xfrm>
                <a:off x="445881" y="1640658"/>
                <a:ext cx="2391900"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Stream of arriving jobs</a:t>
                </a:r>
              </a:p>
            </p:txBody>
          </p:sp>
          <p:grpSp>
            <p:nvGrpSpPr>
              <p:cNvPr id="14" name="Group 13">
                <a:extLst>
                  <a:ext uri="{FF2B5EF4-FFF2-40B4-BE49-F238E27FC236}">
                    <a16:creationId xmlns:a16="http://schemas.microsoft.com/office/drawing/2014/main" id="{5D0F7731-DC1B-C68B-F1FA-D43FDAB9C5A9}"/>
                  </a:ext>
                </a:extLst>
              </p:cNvPr>
              <p:cNvGrpSpPr/>
              <p:nvPr/>
            </p:nvGrpSpPr>
            <p:grpSpPr>
              <a:xfrm>
                <a:off x="666203" y="2536778"/>
                <a:ext cx="935700" cy="740903"/>
                <a:chOff x="268869" y="3112939"/>
                <a:chExt cx="935700" cy="740903"/>
              </a:xfrm>
            </p:grpSpPr>
            <mc:AlternateContent xmlns:mc="http://schemas.openxmlformats.org/markup-compatibility/2006" xmlns:a14="http://schemas.microsoft.com/office/drawing/2010/main">
              <mc:Choice Requires="a14">
                <p:sp>
                  <p:nvSpPr>
                    <p:cNvPr id="18" name="Google Shape;568;p26">
                      <a:extLst>
                        <a:ext uri="{FF2B5EF4-FFF2-40B4-BE49-F238E27FC236}">
                          <a16:creationId xmlns:a16="http://schemas.microsoft.com/office/drawing/2014/main" id="{E94AA7A1-D1BF-969C-E210-58DD7649BBE4}"/>
                        </a:ext>
                      </a:extLst>
                    </p:cNvPr>
                    <p:cNvSpPr/>
                    <p:nvPr/>
                  </p:nvSpPr>
                  <p:spPr>
                    <a:xfrm>
                      <a:off x="550999" y="3112939"/>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8" name="Google Shape;568;p26">
                      <a:extLst>
                        <a:ext uri="{FF2B5EF4-FFF2-40B4-BE49-F238E27FC236}">
                          <a16:creationId xmlns:a16="http://schemas.microsoft.com/office/drawing/2014/main" id="{E94AA7A1-D1BF-969C-E210-58DD7649BBE4}"/>
                        </a:ext>
                      </a:extLst>
                    </p:cNvPr>
                    <p:cNvSpPr>
                      <a:spLocks noRot="1" noChangeAspect="1" noMove="1" noResize="1" noEditPoints="1" noAdjustHandles="1" noChangeArrowheads="1" noChangeShapeType="1" noTextEdit="1"/>
                    </p:cNvSpPr>
                    <p:nvPr/>
                  </p:nvSpPr>
                  <p:spPr>
                    <a:xfrm>
                      <a:off x="550999" y="3112939"/>
                      <a:ext cx="365700" cy="365760"/>
                    </a:xfrm>
                    <a:prstGeom prst="rect">
                      <a:avLst/>
                    </a:prstGeom>
                    <a:blipFill>
                      <a:blip r:embed="rId5"/>
                      <a:stretch>
                        <a:fillRect r="-11290"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9" name="Google Shape;574;p26">
                  <a:extLst>
                    <a:ext uri="{FF2B5EF4-FFF2-40B4-BE49-F238E27FC236}">
                      <a16:creationId xmlns:a16="http://schemas.microsoft.com/office/drawing/2014/main" id="{6992396F-71F0-3D53-F8BF-333CD7262C4E}"/>
                    </a:ext>
                  </a:extLst>
                </p:cNvPr>
                <p:cNvSpPr txBox="1"/>
                <p:nvPr/>
              </p:nvSpPr>
              <p:spPr>
                <a:xfrm>
                  <a:off x="268869" y="3484542"/>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Type-1 Jobs</a:t>
                  </a:r>
                  <a:endParaRPr sz="1200" dirty="0">
                    <a:solidFill>
                      <a:schemeClr val="dk1"/>
                    </a:solidFill>
                    <a:latin typeface="Cabin"/>
                    <a:ea typeface="Cabin"/>
                    <a:cs typeface="Cabin"/>
                    <a:sym typeface="Cabin"/>
                  </a:endParaRPr>
                </a:p>
              </p:txBody>
            </p:sp>
          </p:grpSp>
          <p:grpSp>
            <p:nvGrpSpPr>
              <p:cNvPr id="15" name="Group 14">
                <a:extLst>
                  <a:ext uri="{FF2B5EF4-FFF2-40B4-BE49-F238E27FC236}">
                    <a16:creationId xmlns:a16="http://schemas.microsoft.com/office/drawing/2014/main" id="{660075FF-AF89-AC83-AF67-96C681EB1AEC}"/>
                  </a:ext>
                </a:extLst>
              </p:cNvPr>
              <p:cNvGrpSpPr/>
              <p:nvPr/>
            </p:nvGrpSpPr>
            <p:grpSpPr>
              <a:xfrm>
                <a:off x="647755" y="3699274"/>
                <a:ext cx="954148" cy="732601"/>
                <a:chOff x="1072296" y="2887471"/>
                <a:chExt cx="954148" cy="732601"/>
              </a:xfrm>
            </p:grpSpPr>
            <mc:AlternateContent xmlns:mc="http://schemas.openxmlformats.org/markup-compatibility/2006" xmlns:a14="http://schemas.microsoft.com/office/drawing/2010/main">
              <mc:Choice Requires="a14">
                <p:sp>
                  <p:nvSpPr>
                    <p:cNvPr id="16" name="Google Shape;569;p26">
                      <a:extLst>
                        <a:ext uri="{FF2B5EF4-FFF2-40B4-BE49-F238E27FC236}">
                          <a16:creationId xmlns:a16="http://schemas.microsoft.com/office/drawing/2014/main" id="{65B9FEB6-968A-59C4-2983-227D4816ED53}"/>
                        </a:ext>
                      </a:extLst>
                    </p:cNvPr>
                    <p:cNvSpPr/>
                    <p:nvPr/>
                  </p:nvSpPr>
                  <p:spPr>
                    <a:xfrm>
                      <a:off x="1355910" y="2887471"/>
                      <a:ext cx="36576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16" name="Google Shape;569;p26">
                      <a:extLst>
                        <a:ext uri="{FF2B5EF4-FFF2-40B4-BE49-F238E27FC236}">
                          <a16:creationId xmlns:a16="http://schemas.microsoft.com/office/drawing/2014/main" id="{65B9FEB6-968A-59C4-2983-227D4816ED53}"/>
                        </a:ext>
                      </a:extLst>
                    </p:cNvPr>
                    <p:cNvSpPr>
                      <a:spLocks noRot="1" noChangeAspect="1" noMove="1" noResize="1" noEditPoints="1" noAdjustHandles="1" noChangeArrowheads="1" noChangeShapeType="1" noTextEdit="1"/>
                    </p:cNvSpPr>
                    <p:nvPr/>
                  </p:nvSpPr>
                  <p:spPr>
                    <a:xfrm>
                      <a:off x="1355910" y="2887471"/>
                      <a:ext cx="365760" cy="365700"/>
                    </a:xfrm>
                    <a:prstGeom prst="rect">
                      <a:avLst/>
                    </a:prstGeom>
                    <a:blipFill>
                      <a:blip r:embed="rId6"/>
                      <a:stretch>
                        <a:fillRect r="-8065" b="-806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17" name="Google Shape;575;p26">
                  <a:extLst>
                    <a:ext uri="{FF2B5EF4-FFF2-40B4-BE49-F238E27FC236}">
                      <a16:creationId xmlns:a16="http://schemas.microsoft.com/office/drawing/2014/main" id="{BBA2D23E-A716-8470-2738-94194CA6EA6D}"/>
                    </a:ext>
                  </a:extLst>
                </p:cNvPr>
                <p:cNvSpPr txBox="1"/>
                <p:nvPr/>
              </p:nvSpPr>
              <p:spPr>
                <a:xfrm>
                  <a:off x="1072296" y="3250772"/>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Jobs</a:t>
                  </a:r>
                  <a:endParaRPr sz="1200">
                    <a:solidFill>
                      <a:schemeClr val="dk1"/>
                    </a:solidFill>
                    <a:latin typeface="Cabin"/>
                    <a:ea typeface="Cabin"/>
                    <a:cs typeface="Cabin"/>
                    <a:sym typeface="Cabin"/>
                  </a:endParaRPr>
                </a:p>
              </p:txBody>
            </p:sp>
          </p:grpSp>
        </p:grpSp>
      </p:grpSp>
      <p:sp>
        <p:nvSpPr>
          <p:cNvPr id="23" name="Google Shape;373;p23">
            <a:extLst>
              <a:ext uri="{FF2B5EF4-FFF2-40B4-BE49-F238E27FC236}">
                <a16:creationId xmlns:a16="http://schemas.microsoft.com/office/drawing/2014/main" id="{F724AFC4-F2DE-6DC7-9F65-02A32343F3E9}"/>
              </a:ext>
            </a:extLst>
          </p:cNvPr>
          <p:cNvSpPr txBox="1">
            <a:spLocks noGrp="1"/>
          </p:cNvSpPr>
          <p:nvPr>
            <p:ph type="title"/>
          </p:nvPr>
        </p:nvSpPr>
        <p:spPr>
          <a:xfrm>
            <a:off x="489600" y="211841"/>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Arrivals</a:t>
            </a:r>
            <a:endParaRPr dirty="0"/>
          </a:p>
        </p:txBody>
      </p:sp>
      <mc:AlternateContent xmlns:mc="http://schemas.openxmlformats.org/markup-compatibility/2006" xmlns:a14="http://schemas.microsoft.com/office/drawing/2010/main">
        <mc:Choice Requires="a14">
          <p:sp>
            <p:nvSpPr>
              <p:cNvPr id="24" name="Google Shape;542;p25">
                <a:extLst>
                  <a:ext uri="{FF2B5EF4-FFF2-40B4-BE49-F238E27FC236}">
                    <a16:creationId xmlns:a16="http://schemas.microsoft.com/office/drawing/2014/main" id="{C59CE7A5-1ECA-A697-A1E8-EF81F8B00304}"/>
                  </a:ext>
                </a:extLst>
              </p:cNvPr>
              <p:cNvSpPr txBox="1"/>
              <p:nvPr/>
            </p:nvSpPr>
            <p:spPr>
              <a:xfrm>
                <a:off x="3916017" y="4570735"/>
                <a:ext cx="4359965"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dirty="0">
                    <a:solidFill>
                      <a:schemeClr val="dk1"/>
                    </a:solidFill>
                    <a:latin typeface="Cabin"/>
                    <a:ea typeface="Cabin"/>
                    <a:cs typeface="Cabin"/>
                    <a:sym typeface="Cabin"/>
                  </a:rPr>
                  <a:t>Arrival rate vector </a:t>
                </a:r>
                <a14:m>
                  <m:oMath xmlns:m="http://schemas.openxmlformats.org/officeDocument/2006/math">
                    <m:r>
                      <a:rPr lang="en-US" sz="2000" b="1" i="1" smtClean="0">
                        <a:solidFill>
                          <a:schemeClr val="dk1"/>
                        </a:solidFill>
                        <a:latin typeface="Cambria Math" panose="02040503050406030204" pitchFamily="18" charset="0"/>
                        <a:ea typeface="Cabin"/>
                        <a:cs typeface="Cabin"/>
                        <a:sym typeface="Cabin"/>
                      </a:rPr>
                      <m:t>𝝀</m:t>
                    </m:r>
                    <m:r>
                      <a:rPr lang="en-US" sz="2000" b="0" i="1" smtClean="0">
                        <a:solidFill>
                          <a:schemeClr val="dk1"/>
                        </a:solidFill>
                        <a:latin typeface="Cambria Math" panose="02040503050406030204" pitchFamily="18" charset="0"/>
                        <a:ea typeface="Cabin"/>
                        <a:cs typeface="Cabin"/>
                        <a:sym typeface="Cabin"/>
                      </a:rPr>
                      <m:t>=</m:t>
                    </m:r>
                    <m:d>
                      <m:dPr>
                        <m:ctrlPr>
                          <a:rPr lang="en-US" sz="2000" b="0" i="1" smtClean="0">
                            <a:solidFill>
                              <a:schemeClr val="dk1"/>
                            </a:solidFill>
                            <a:latin typeface="Cambria Math" panose="02040503050406030204" pitchFamily="18" charset="0"/>
                            <a:ea typeface="Cabin"/>
                            <a:cs typeface="Cabin"/>
                            <a:sym typeface="Cabin"/>
                          </a:rPr>
                        </m:ctrlPr>
                      </m:dPr>
                      <m:e>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𝜆</m:t>
                            </m:r>
                          </m:e>
                          <m:sub>
                            <m:r>
                              <a:rPr lang="en-US" sz="2000" b="0" i="1" smtClean="0">
                                <a:solidFill>
                                  <a:schemeClr val="dk1"/>
                                </a:solidFill>
                                <a:latin typeface="Cambria Math" panose="02040503050406030204" pitchFamily="18" charset="0"/>
                                <a:ea typeface="Cabin"/>
                                <a:cs typeface="Cabin"/>
                                <a:sym typeface="Cabin"/>
                              </a:rPr>
                              <m:t>𝐾</m:t>
                            </m:r>
                          </m:sub>
                        </m:sSub>
                      </m:e>
                    </m:d>
                  </m:oMath>
                </a14:m>
                <a:r>
                  <a:rPr lang="en-US" sz="2000" b="0" i="1" dirty="0">
                    <a:solidFill>
                      <a:schemeClr val="dk1"/>
                    </a:solidFill>
                    <a:latin typeface="Cabin"/>
                    <a:ea typeface="Cabin"/>
                    <a:cs typeface="Cabin"/>
                    <a:sym typeface="Cabin"/>
                  </a:rPr>
                  <a:t>.</a:t>
                </a:r>
              </a:p>
            </p:txBody>
          </p:sp>
        </mc:Choice>
        <mc:Fallback xmlns="">
          <p:sp>
            <p:nvSpPr>
              <p:cNvPr id="24" name="Google Shape;542;p25">
                <a:extLst>
                  <a:ext uri="{FF2B5EF4-FFF2-40B4-BE49-F238E27FC236}">
                    <a16:creationId xmlns:a16="http://schemas.microsoft.com/office/drawing/2014/main" id="{C59CE7A5-1ECA-A697-A1E8-EF81F8B00304}"/>
                  </a:ext>
                </a:extLst>
              </p:cNvPr>
              <p:cNvSpPr txBox="1">
                <a:spLocks noRot="1" noChangeAspect="1" noMove="1" noResize="1" noEditPoints="1" noAdjustHandles="1" noChangeArrowheads="1" noChangeShapeType="1" noTextEdit="1"/>
              </p:cNvSpPr>
              <p:nvPr/>
            </p:nvSpPr>
            <p:spPr>
              <a:xfrm>
                <a:off x="3916017" y="4570735"/>
                <a:ext cx="4359965" cy="492412"/>
              </a:xfrm>
              <a:prstGeom prst="rect">
                <a:avLst/>
              </a:prstGeom>
              <a:blipFill>
                <a:blip r:embed="rId7"/>
                <a:stretch>
                  <a:fillRect l="-1397" b="-1111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06344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6BDEA426-5B06-809D-C491-74BD621DF3A7}"/>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CA584208-7519-F003-F41B-BE520E58D13C}"/>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How do we pack jobs of each type to run on a server?</a:t>
            </a:r>
            <a:endParaRPr sz="2800" dirty="0"/>
          </a:p>
        </p:txBody>
      </p:sp>
      <p:sp>
        <p:nvSpPr>
          <p:cNvPr id="566" name="Google Shape;566;p26">
            <a:extLst>
              <a:ext uri="{FF2B5EF4-FFF2-40B4-BE49-F238E27FC236}">
                <a16:creationId xmlns:a16="http://schemas.microsoft.com/office/drawing/2014/main" id="{7D3F6B74-B298-1050-1C23-F1AA3D399D42}"/>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grpSp>
        <p:nvGrpSpPr>
          <p:cNvPr id="567" name="Google Shape;567;p26">
            <a:extLst>
              <a:ext uri="{FF2B5EF4-FFF2-40B4-BE49-F238E27FC236}">
                <a16:creationId xmlns:a16="http://schemas.microsoft.com/office/drawing/2014/main" id="{9BCFD9E4-6112-DCE2-4997-F0367B200B4E}"/>
              </a:ext>
            </a:extLst>
          </p:cNvPr>
          <p:cNvGrpSpPr/>
          <p:nvPr/>
        </p:nvGrpSpPr>
        <p:grpSpPr>
          <a:xfrm>
            <a:off x="400613" y="2734082"/>
            <a:ext cx="1802967" cy="1071621"/>
            <a:chOff x="609479" y="3201545"/>
            <a:chExt cx="1802967" cy="1071621"/>
          </a:xfrm>
        </p:grpSpPr>
        <mc:AlternateContent xmlns:mc="http://schemas.openxmlformats.org/markup-compatibility/2006" xmlns:a14="http://schemas.microsoft.com/office/drawing/2010/main">
          <mc:Choice Requires="a14">
            <p:sp>
              <p:nvSpPr>
                <p:cNvPr id="568" name="Google Shape;568;p26">
                  <a:extLst>
                    <a:ext uri="{FF2B5EF4-FFF2-40B4-BE49-F238E27FC236}">
                      <a16:creationId xmlns:a16="http://schemas.microsoft.com/office/drawing/2014/main" id="{FF83E247-2503-9151-A524-E8D8B0BEBDA0}"/>
                    </a:ext>
                  </a:extLst>
                </p:cNvPr>
                <p:cNvSpPr/>
                <p:nvPr/>
              </p:nvSpPr>
              <p:spPr>
                <a:xfrm>
                  <a:off x="904135" y="3201545"/>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568" name="Google Shape;568;p26">
                  <a:extLst>
                    <a:ext uri="{FF2B5EF4-FFF2-40B4-BE49-F238E27FC236}">
                      <a16:creationId xmlns:a16="http://schemas.microsoft.com/office/drawing/2014/main" id="{FF83E247-2503-9151-A524-E8D8B0BEBDA0}"/>
                    </a:ext>
                  </a:extLst>
                </p:cNvPr>
                <p:cNvSpPr>
                  <a:spLocks noRot="1" noChangeAspect="1" noMove="1" noResize="1" noEditPoints="1" noAdjustHandles="1" noChangeArrowheads="1" noChangeShapeType="1" noTextEdit="1"/>
                </p:cNvSpPr>
                <p:nvPr/>
              </p:nvSpPr>
              <p:spPr>
                <a:xfrm>
                  <a:off x="904135" y="3201545"/>
                  <a:ext cx="365700" cy="365760"/>
                </a:xfrm>
                <a:prstGeom prst="rect">
                  <a:avLst/>
                </a:prstGeom>
                <a:blipFill>
                  <a:blip r:embed="rId3"/>
                  <a:stretch>
                    <a:fillRect r="-11290"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9" name="Google Shape;569;p26">
                  <a:extLst>
                    <a:ext uri="{FF2B5EF4-FFF2-40B4-BE49-F238E27FC236}">
                      <a16:creationId xmlns:a16="http://schemas.microsoft.com/office/drawing/2014/main" id="{A0218538-777B-5091-589C-8A0E3347D220}"/>
                    </a:ext>
                  </a:extLst>
                </p:cNvPr>
                <p:cNvSpPr/>
                <p:nvPr/>
              </p:nvSpPr>
              <p:spPr>
                <a:xfrm>
                  <a:off x="1644332" y="3201545"/>
                  <a:ext cx="365760" cy="36576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569" name="Google Shape;569;p26">
                  <a:extLst>
                    <a:ext uri="{FF2B5EF4-FFF2-40B4-BE49-F238E27FC236}">
                      <a16:creationId xmlns:a16="http://schemas.microsoft.com/office/drawing/2014/main" id="{A0218538-777B-5091-589C-8A0E3347D220}"/>
                    </a:ext>
                  </a:extLst>
                </p:cNvPr>
                <p:cNvSpPr>
                  <a:spLocks noRot="1" noChangeAspect="1" noMove="1" noResize="1" noEditPoints="1" noAdjustHandles="1" noChangeArrowheads="1" noChangeShapeType="1" noTextEdit="1"/>
                </p:cNvSpPr>
                <p:nvPr/>
              </p:nvSpPr>
              <p:spPr>
                <a:xfrm>
                  <a:off x="1644332" y="3201545"/>
                  <a:ext cx="365760" cy="365760"/>
                </a:xfrm>
                <a:prstGeom prst="rect">
                  <a:avLst/>
                </a:prstGeom>
                <a:blipFill>
                  <a:blip r:embed="rId4"/>
                  <a:stretch>
                    <a:fillRect r="-8065"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70" name="Google Shape;570;p26">
              <a:extLst>
                <a:ext uri="{FF2B5EF4-FFF2-40B4-BE49-F238E27FC236}">
                  <a16:creationId xmlns:a16="http://schemas.microsoft.com/office/drawing/2014/main" id="{CA80C1EF-9B8E-23FB-0190-AC779273A052}"/>
                </a:ext>
              </a:extLst>
            </p:cNvPr>
            <p:cNvSpPr txBox="1"/>
            <p:nvPr/>
          </p:nvSpPr>
          <p:spPr>
            <a:xfrm>
              <a:off x="790316" y="3530832"/>
              <a:ext cx="68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Cabin"/>
                  <a:ea typeface="Cabin"/>
                  <a:cs typeface="Cabin"/>
                  <a:sym typeface="Cabin"/>
                </a:rPr>
                <a:t>2 cores</a:t>
              </a:r>
            </a:p>
            <a:p>
              <a:pPr marL="0" lvl="0" indent="0" algn="ctr" rtl="0">
                <a:spcBef>
                  <a:spcPts val="0"/>
                </a:spcBef>
                <a:spcAft>
                  <a:spcPts val="0"/>
                </a:spcAft>
                <a:buNone/>
              </a:pPr>
              <a:r>
                <a:rPr lang="en-US" sz="1000" dirty="0">
                  <a:solidFill>
                    <a:schemeClr val="dk1"/>
                  </a:solidFill>
                  <a:latin typeface="Cabin"/>
                  <a:ea typeface="Cabin"/>
                  <a:cs typeface="Cabin"/>
                  <a:sym typeface="Cabin"/>
                </a:rPr>
                <a:t>1G</a:t>
              </a:r>
              <a:endParaRPr sz="1000" dirty="0">
                <a:solidFill>
                  <a:schemeClr val="dk1"/>
                </a:solidFill>
                <a:latin typeface="Cabin"/>
                <a:ea typeface="Cabin"/>
                <a:cs typeface="Cabin"/>
                <a:sym typeface="Cabin"/>
              </a:endParaRPr>
            </a:p>
          </p:txBody>
        </p:sp>
        <p:sp>
          <p:nvSpPr>
            <p:cNvPr id="572" name="Google Shape;572;p26">
              <a:extLst>
                <a:ext uri="{FF2B5EF4-FFF2-40B4-BE49-F238E27FC236}">
                  <a16:creationId xmlns:a16="http://schemas.microsoft.com/office/drawing/2014/main" id="{B0C83142-0D4C-457F-2C5A-DA563181D3BC}"/>
                </a:ext>
              </a:extLst>
            </p:cNvPr>
            <p:cNvSpPr txBox="1"/>
            <p:nvPr/>
          </p:nvSpPr>
          <p:spPr>
            <a:xfrm>
              <a:off x="1494069" y="3548621"/>
              <a:ext cx="68460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dirty="0">
                  <a:solidFill>
                    <a:schemeClr val="dk1"/>
                  </a:solidFill>
                  <a:latin typeface="Cabin"/>
                  <a:ea typeface="Cabin"/>
                  <a:cs typeface="Cabin"/>
                  <a:sym typeface="Cabin"/>
                </a:rPr>
                <a:t>1 core</a:t>
              </a:r>
            </a:p>
            <a:p>
              <a:pPr marL="0" lvl="0" indent="0" algn="ctr" rtl="0">
                <a:spcBef>
                  <a:spcPts val="0"/>
                </a:spcBef>
                <a:spcAft>
                  <a:spcPts val="0"/>
                </a:spcAft>
                <a:buNone/>
              </a:pPr>
              <a:r>
                <a:rPr lang="en-US" sz="1000" dirty="0">
                  <a:solidFill>
                    <a:schemeClr val="dk1"/>
                  </a:solidFill>
                  <a:latin typeface="Cabin"/>
                  <a:ea typeface="Cabin"/>
                  <a:cs typeface="Cabin"/>
                  <a:sym typeface="Cabin"/>
                </a:rPr>
                <a:t>2G</a:t>
              </a:r>
              <a:endParaRPr sz="1000" dirty="0">
                <a:solidFill>
                  <a:schemeClr val="dk1"/>
                </a:solidFill>
                <a:latin typeface="Cabin"/>
                <a:ea typeface="Cabin"/>
                <a:cs typeface="Cabin"/>
                <a:sym typeface="Cabin"/>
              </a:endParaRPr>
            </a:p>
          </p:txBody>
        </p:sp>
        <p:sp>
          <p:nvSpPr>
            <p:cNvPr id="574" name="Google Shape;574;p26">
              <a:extLst>
                <a:ext uri="{FF2B5EF4-FFF2-40B4-BE49-F238E27FC236}">
                  <a16:creationId xmlns:a16="http://schemas.microsoft.com/office/drawing/2014/main" id="{497AA8BA-EE26-299E-D4B1-07EACCD8745B}"/>
                </a:ext>
              </a:extLst>
            </p:cNvPr>
            <p:cNvSpPr txBox="1"/>
            <p:nvPr/>
          </p:nvSpPr>
          <p:spPr>
            <a:xfrm>
              <a:off x="609479" y="3887061"/>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Jobs</a:t>
              </a:r>
              <a:endParaRPr sz="1200">
                <a:solidFill>
                  <a:schemeClr val="dk1"/>
                </a:solidFill>
                <a:latin typeface="Cabin"/>
                <a:ea typeface="Cabin"/>
                <a:cs typeface="Cabin"/>
                <a:sym typeface="Cabin"/>
              </a:endParaRPr>
            </a:p>
          </p:txBody>
        </p:sp>
        <p:sp>
          <p:nvSpPr>
            <p:cNvPr id="575" name="Google Shape;575;p26">
              <a:extLst>
                <a:ext uri="{FF2B5EF4-FFF2-40B4-BE49-F238E27FC236}">
                  <a16:creationId xmlns:a16="http://schemas.microsoft.com/office/drawing/2014/main" id="{AA9A7EF0-9919-CA06-E999-65E39D612589}"/>
                </a:ext>
              </a:extLst>
            </p:cNvPr>
            <p:cNvSpPr txBox="1"/>
            <p:nvPr/>
          </p:nvSpPr>
          <p:spPr>
            <a:xfrm>
              <a:off x="1458298" y="3903866"/>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Jobs</a:t>
              </a:r>
              <a:endParaRPr sz="1200" dirty="0">
                <a:solidFill>
                  <a:schemeClr val="dk1"/>
                </a:solidFill>
                <a:latin typeface="Cabin"/>
                <a:ea typeface="Cabin"/>
                <a:cs typeface="Cabin"/>
                <a:sym typeface="Cabin"/>
              </a:endParaRPr>
            </a:p>
          </p:txBody>
        </p:sp>
      </p:grpSp>
      <p:grpSp>
        <p:nvGrpSpPr>
          <p:cNvPr id="576" name="Google Shape;576;p26">
            <a:extLst>
              <a:ext uri="{FF2B5EF4-FFF2-40B4-BE49-F238E27FC236}">
                <a16:creationId xmlns:a16="http://schemas.microsoft.com/office/drawing/2014/main" id="{CE479420-FBB9-A1D1-51D4-9FF3BB84C14D}"/>
              </a:ext>
            </a:extLst>
          </p:cNvPr>
          <p:cNvGrpSpPr/>
          <p:nvPr/>
        </p:nvGrpSpPr>
        <p:grpSpPr>
          <a:xfrm>
            <a:off x="7576796" y="3069853"/>
            <a:ext cx="2252025" cy="822938"/>
            <a:chOff x="1294475" y="3267852"/>
            <a:chExt cx="2252025" cy="822938"/>
          </a:xfrm>
        </p:grpSpPr>
        <p:grpSp>
          <p:nvGrpSpPr>
            <p:cNvPr id="577" name="Google Shape;577;p26">
              <a:extLst>
                <a:ext uri="{FF2B5EF4-FFF2-40B4-BE49-F238E27FC236}">
                  <a16:creationId xmlns:a16="http://schemas.microsoft.com/office/drawing/2014/main" id="{5698D41E-AF90-B277-12EB-4F9BB4948E3E}"/>
                </a:ext>
              </a:extLst>
            </p:cNvPr>
            <p:cNvGrpSpPr/>
            <p:nvPr/>
          </p:nvGrpSpPr>
          <p:grpSpPr>
            <a:xfrm>
              <a:off x="1294475" y="3267852"/>
              <a:ext cx="2252025" cy="562228"/>
              <a:chOff x="3551500" y="4187865"/>
              <a:chExt cx="2252025" cy="562228"/>
            </a:xfrm>
          </p:grpSpPr>
          <p:sp>
            <p:nvSpPr>
              <p:cNvPr id="578" name="Google Shape;578;p26">
                <a:extLst>
                  <a:ext uri="{FF2B5EF4-FFF2-40B4-BE49-F238E27FC236}">
                    <a16:creationId xmlns:a16="http://schemas.microsoft.com/office/drawing/2014/main" id="{AD632FF8-8E23-8D11-2628-FB3DC798BB12}"/>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9" name="Google Shape;579;p26">
                <a:extLst>
                  <a:ext uri="{FF2B5EF4-FFF2-40B4-BE49-F238E27FC236}">
                    <a16:creationId xmlns:a16="http://schemas.microsoft.com/office/drawing/2014/main" id="{31C42CC3-01CC-ACDD-80AC-610629590860}"/>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0" name="Google Shape;580;p26">
                <a:extLst>
                  <a:ext uri="{FF2B5EF4-FFF2-40B4-BE49-F238E27FC236}">
                    <a16:creationId xmlns:a16="http://schemas.microsoft.com/office/drawing/2014/main" id="{8BF2EF2E-DABA-092D-BCEC-A4A10D33058C}"/>
                  </a:ext>
                </a:extLst>
              </p:cNvPr>
              <p:cNvSpPr txBox="1"/>
              <p:nvPr/>
            </p:nvSpPr>
            <p:spPr>
              <a:xfrm>
                <a:off x="4998325" y="418786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581" name="Google Shape;581;p26">
                <a:extLst>
                  <a:ext uri="{FF2B5EF4-FFF2-40B4-BE49-F238E27FC236}">
                    <a16:creationId xmlns:a16="http://schemas.microsoft.com/office/drawing/2014/main" id="{164A92B9-AD97-5452-90C0-133B5DC8BD0D}"/>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GBs</a:t>
                </a:r>
                <a:endParaRPr sz="1000">
                  <a:solidFill>
                    <a:schemeClr val="dk1"/>
                  </a:solidFill>
                  <a:latin typeface="Cabin"/>
                  <a:ea typeface="Cabin"/>
                  <a:cs typeface="Cabin"/>
                  <a:sym typeface="Cabin"/>
                </a:endParaRPr>
              </a:p>
            </p:txBody>
          </p:sp>
        </p:grpSp>
        <p:sp>
          <p:nvSpPr>
            <p:cNvPr id="582" name="Google Shape;582;p26">
              <a:extLst>
                <a:ext uri="{FF2B5EF4-FFF2-40B4-BE49-F238E27FC236}">
                  <a16:creationId xmlns:a16="http://schemas.microsoft.com/office/drawing/2014/main" id="{10463E03-A41C-5299-F2C2-BE6D8C8CED60}"/>
                </a:ext>
              </a:extLst>
            </p:cNvPr>
            <p:cNvSpPr/>
            <p:nvPr/>
          </p:nvSpPr>
          <p:spPr>
            <a:xfrm>
              <a:off x="1294475" y="3360708"/>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3" name="Google Shape;583;p26">
              <a:extLst>
                <a:ext uri="{FF2B5EF4-FFF2-40B4-BE49-F238E27FC236}">
                  <a16:creationId xmlns:a16="http://schemas.microsoft.com/office/drawing/2014/main" id="{752BB30B-CE03-C144-BDFA-4D9D3B34607F}"/>
                </a:ext>
              </a:extLst>
            </p:cNvPr>
            <p:cNvSpPr/>
            <p:nvPr/>
          </p:nvSpPr>
          <p:spPr>
            <a:xfrm>
              <a:off x="1294475" y="359122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4" name="Google Shape;584;p26">
              <a:extLst>
                <a:ext uri="{FF2B5EF4-FFF2-40B4-BE49-F238E27FC236}">
                  <a16:creationId xmlns:a16="http://schemas.microsoft.com/office/drawing/2014/main" id="{E03EEE4E-7F88-9483-6175-C48A63F096EF}"/>
                </a:ext>
              </a:extLst>
            </p:cNvPr>
            <p:cNvSpPr txBox="1"/>
            <p:nvPr/>
          </p:nvSpPr>
          <p:spPr>
            <a:xfrm>
              <a:off x="1521454" y="3721490"/>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1: (1,0)</a:t>
              </a:r>
              <a:endParaRPr sz="1200">
                <a:solidFill>
                  <a:schemeClr val="dk1"/>
                </a:solidFill>
                <a:latin typeface="Cabin"/>
                <a:ea typeface="Cabin"/>
                <a:cs typeface="Cabin"/>
                <a:sym typeface="Cabin"/>
              </a:endParaRPr>
            </a:p>
          </p:txBody>
        </p:sp>
      </p:grpSp>
      <p:grpSp>
        <p:nvGrpSpPr>
          <p:cNvPr id="585" name="Google Shape;585;p26">
            <a:extLst>
              <a:ext uri="{FF2B5EF4-FFF2-40B4-BE49-F238E27FC236}">
                <a16:creationId xmlns:a16="http://schemas.microsoft.com/office/drawing/2014/main" id="{2A534157-D345-71B8-D792-E99048F6ACB3}"/>
              </a:ext>
            </a:extLst>
          </p:cNvPr>
          <p:cNvGrpSpPr/>
          <p:nvPr/>
        </p:nvGrpSpPr>
        <p:grpSpPr>
          <a:xfrm>
            <a:off x="5245871" y="4956660"/>
            <a:ext cx="2252025" cy="917552"/>
            <a:chOff x="6446251" y="3268335"/>
            <a:chExt cx="2252025" cy="917552"/>
          </a:xfrm>
        </p:grpSpPr>
        <p:grpSp>
          <p:nvGrpSpPr>
            <p:cNvPr id="586" name="Google Shape;586;p26">
              <a:extLst>
                <a:ext uri="{FF2B5EF4-FFF2-40B4-BE49-F238E27FC236}">
                  <a16:creationId xmlns:a16="http://schemas.microsoft.com/office/drawing/2014/main" id="{3D3F8951-FC4A-826A-391E-E532ABF7C36A}"/>
                </a:ext>
              </a:extLst>
            </p:cNvPr>
            <p:cNvGrpSpPr/>
            <p:nvPr/>
          </p:nvGrpSpPr>
          <p:grpSpPr>
            <a:xfrm>
              <a:off x="6446251" y="3268335"/>
              <a:ext cx="2252025" cy="561745"/>
              <a:chOff x="3551488" y="4188348"/>
              <a:chExt cx="2252025" cy="561745"/>
            </a:xfrm>
          </p:grpSpPr>
          <p:sp>
            <p:nvSpPr>
              <p:cNvPr id="587" name="Google Shape;587;p26">
                <a:extLst>
                  <a:ext uri="{FF2B5EF4-FFF2-40B4-BE49-F238E27FC236}">
                    <a16:creationId xmlns:a16="http://schemas.microsoft.com/office/drawing/2014/main" id="{B922EE99-1EB0-F9E7-3D10-2C024296934B}"/>
                  </a:ext>
                </a:extLst>
              </p:cNvPr>
              <p:cNvSpPr/>
              <p:nvPr/>
            </p:nvSpPr>
            <p:spPr>
              <a:xfrm>
                <a:off x="3551488" y="427998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8" name="Google Shape;588;p26">
                <a:extLst>
                  <a:ext uri="{FF2B5EF4-FFF2-40B4-BE49-F238E27FC236}">
                    <a16:creationId xmlns:a16="http://schemas.microsoft.com/office/drawing/2014/main" id="{2A1FADD5-A2B9-7943-4A3B-840FCAEF69E8}"/>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9" name="Google Shape;589;p26">
                <a:extLst>
                  <a:ext uri="{FF2B5EF4-FFF2-40B4-BE49-F238E27FC236}">
                    <a16:creationId xmlns:a16="http://schemas.microsoft.com/office/drawing/2014/main" id="{349A81E6-0861-E5F4-9C5C-0B4F9C038B8B}"/>
                  </a:ext>
                </a:extLst>
              </p:cNvPr>
              <p:cNvSpPr txBox="1"/>
              <p:nvPr/>
            </p:nvSpPr>
            <p:spPr>
              <a:xfrm>
                <a:off x="4998313" y="418834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590" name="Google Shape;590;p26">
                <a:extLst>
                  <a:ext uri="{FF2B5EF4-FFF2-40B4-BE49-F238E27FC236}">
                    <a16:creationId xmlns:a16="http://schemas.microsoft.com/office/drawing/2014/main" id="{D17729F8-5A1A-C503-9795-1CC2F0BF306E}"/>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591" name="Google Shape;591;p26">
              <a:extLst>
                <a:ext uri="{FF2B5EF4-FFF2-40B4-BE49-F238E27FC236}">
                  <a16:creationId xmlns:a16="http://schemas.microsoft.com/office/drawing/2014/main" id="{ABBC67A0-D6C0-3B4E-F62E-5731C2047B59}"/>
                </a:ext>
              </a:extLst>
            </p:cNvPr>
            <p:cNvSpPr/>
            <p:nvPr/>
          </p:nvSpPr>
          <p:spPr>
            <a:xfrm>
              <a:off x="6446251" y="3360936"/>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2" name="Google Shape;592;p26">
              <a:extLst>
                <a:ext uri="{FF2B5EF4-FFF2-40B4-BE49-F238E27FC236}">
                  <a16:creationId xmlns:a16="http://schemas.microsoft.com/office/drawing/2014/main" id="{69EAD190-DDA9-01D0-3109-B9DC687EC8D0}"/>
                </a:ext>
              </a:extLst>
            </p:cNvPr>
            <p:cNvSpPr/>
            <p:nvPr/>
          </p:nvSpPr>
          <p:spPr>
            <a:xfrm>
              <a:off x="6811979" y="3591220"/>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3" name="Google Shape;593;p26">
              <a:extLst>
                <a:ext uri="{FF2B5EF4-FFF2-40B4-BE49-F238E27FC236}">
                  <a16:creationId xmlns:a16="http://schemas.microsoft.com/office/drawing/2014/main" id="{BE88309F-3180-D783-244E-E92330E88A5A}"/>
                </a:ext>
              </a:extLst>
            </p:cNvPr>
            <p:cNvSpPr/>
            <p:nvPr/>
          </p:nvSpPr>
          <p:spPr>
            <a:xfrm>
              <a:off x="6446263" y="359122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4" name="Google Shape;594;p26">
              <a:extLst>
                <a:ext uri="{FF2B5EF4-FFF2-40B4-BE49-F238E27FC236}">
                  <a16:creationId xmlns:a16="http://schemas.microsoft.com/office/drawing/2014/main" id="{FEC85382-3F0E-761D-E5D8-6A7C8BF40A20}"/>
                </a:ext>
              </a:extLst>
            </p:cNvPr>
            <p:cNvSpPr/>
            <p:nvPr/>
          </p:nvSpPr>
          <p:spPr>
            <a:xfrm>
              <a:off x="7177667" y="3360934"/>
              <a:ext cx="3657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5" name="Google Shape;595;p26">
              <a:extLst>
                <a:ext uri="{FF2B5EF4-FFF2-40B4-BE49-F238E27FC236}">
                  <a16:creationId xmlns:a16="http://schemas.microsoft.com/office/drawing/2014/main" id="{AB5E135F-F90B-35B5-21C3-59F48D6D99AE}"/>
                </a:ext>
              </a:extLst>
            </p:cNvPr>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596" name="Google Shape;596;p26">
            <a:extLst>
              <a:ext uri="{FF2B5EF4-FFF2-40B4-BE49-F238E27FC236}">
                <a16:creationId xmlns:a16="http://schemas.microsoft.com/office/drawing/2014/main" id="{1B2E94E6-EE86-D291-4141-B5F0EFB7AB96}"/>
              </a:ext>
            </a:extLst>
          </p:cNvPr>
          <p:cNvGrpSpPr/>
          <p:nvPr/>
        </p:nvGrpSpPr>
        <p:grpSpPr>
          <a:xfrm>
            <a:off x="7497896" y="4976356"/>
            <a:ext cx="2250097" cy="896494"/>
            <a:chOff x="9101775" y="3286668"/>
            <a:chExt cx="2250097" cy="896494"/>
          </a:xfrm>
        </p:grpSpPr>
        <p:grpSp>
          <p:nvGrpSpPr>
            <p:cNvPr id="597" name="Google Shape;597;p26">
              <a:extLst>
                <a:ext uri="{FF2B5EF4-FFF2-40B4-BE49-F238E27FC236}">
                  <a16:creationId xmlns:a16="http://schemas.microsoft.com/office/drawing/2014/main" id="{1D114C16-1D6E-AD37-41D1-ABC7DDAC3124}"/>
                </a:ext>
              </a:extLst>
            </p:cNvPr>
            <p:cNvGrpSpPr/>
            <p:nvPr/>
          </p:nvGrpSpPr>
          <p:grpSpPr>
            <a:xfrm>
              <a:off x="9101775" y="3286668"/>
              <a:ext cx="2250097" cy="543412"/>
              <a:chOff x="3551500" y="4206681"/>
              <a:chExt cx="2250097" cy="543412"/>
            </a:xfrm>
          </p:grpSpPr>
          <p:sp>
            <p:nvSpPr>
              <p:cNvPr id="598" name="Google Shape;598;p26">
                <a:extLst>
                  <a:ext uri="{FF2B5EF4-FFF2-40B4-BE49-F238E27FC236}">
                    <a16:creationId xmlns:a16="http://schemas.microsoft.com/office/drawing/2014/main" id="{4AF4CF90-3020-455A-0717-03827D9E69F9}"/>
                  </a:ext>
                </a:extLst>
              </p:cNvPr>
              <p:cNvSpPr/>
              <p:nvPr/>
            </p:nvSpPr>
            <p:spPr>
              <a:xfrm>
                <a:off x="3551500" y="4288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9" name="Google Shape;599;p26">
                <a:extLst>
                  <a:ext uri="{FF2B5EF4-FFF2-40B4-BE49-F238E27FC236}">
                    <a16:creationId xmlns:a16="http://schemas.microsoft.com/office/drawing/2014/main" id="{586F3CAA-2F61-51C9-6F7A-29DBD6626AD5}"/>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0" name="Google Shape;600;p26">
                <a:extLst>
                  <a:ext uri="{FF2B5EF4-FFF2-40B4-BE49-F238E27FC236}">
                    <a16:creationId xmlns:a16="http://schemas.microsoft.com/office/drawing/2014/main" id="{19E799DB-604B-FA10-0E2A-0B540394072C}"/>
                  </a:ext>
                </a:extLst>
              </p:cNvPr>
              <p:cNvSpPr txBox="1"/>
              <p:nvPr/>
            </p:nvSpPr>
            <p:spPr>
              <a:xfrm>
                <a:off x="4996397" y="420668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601" name="Google Shape;601;p26">
                <a:extLst>
                  <a:ext uri="{FF2B5EF4-FFF2-40B4-BE49-F238E27FC236}">
                    <a16:creationId xmlns:a16="http://schemas.microsoft.com/office/drawing/2014/main" id="{3085DF26-72DF-D5B3-AE01-A3212E44087A}"/>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602" name="Google Shape;602;p26">
              <a:extLst>
                <a:ext uri="{FF2B5EF4-FFF2-40B4-BE49-F238E27FC236}">
                  <a16:creationId xmlns:a16="http://schemas.microsoft.com/office/drawing/2014/main" id="{B6AA464F-0AC0-2EC8-4988-9B9AE5B300B8}"/>
                </a:ext>
              </a:extLst>
            </p:cNvPr>
            <p:cNvSpPr/>
            <p:nvPr/>
          </p:nvSpPr>
          <p:spPr>
            <a:xfrm>
              <a:off x="9101804" y="336967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3" name="Google Shape;603;p26">
              <a:extLst>
                <a:ext uri="{FF2B5EF4-FFF2-40B4-BE49-F238E27FC236}">
                  <a16:creationId xmlns:a16="http://schemas.microsoft.com/office/drawing/2014/main" id="{03B4D6CF-0AC8-DDC7-AA26-E2777FCA39A8}"/>
                </a:ext>
              </a:extLst>
            </p:cNvPr>
            <p:cNvSpPr/>
            <p:nvPr/>
          </p:nvSpPr>
          <p:spPr>
            <a:xfrm>
              <a:off x="9467504" y="336967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4" name="Google Shape;604;p26">
              <a:extLst>
                <a:ext uri="{FF2B5EF4-FFF2-40B4-BE49-F238E27FC236}">
                  <a16:creationId xmlns:a16="http://schemas.microsoft.com/office/drawing/2014/main" id="{5755D51E-4617-86BC-3E51-1CD7AA370C92}"/>
                </a:ext>
              </a:extLst>
            </p:cNvPr>
            <p:cNvSpPr/>
            <p:nvPr/>
          </p:nvSpPr>
          <p:spPr>
            <a:xfrm>
              <a:off x="9101804"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5" name="Google Shape;605;p26">
              <a:extLst>
                <a:ext uri="{FF2B5EF4-FFF2-40B4-BE49-F238E27FC236}">
                  <a16:creationId xmlns:a16="http://schemas.microsoft.com/office/drawing/2014/main" id="{CAE28CF0-C5D1-5034-E48A-F294AC30A190}"/>
                </a:ext>
              </a:extLst>
            </p:cNvPr>
            <p:cNvSpPr/>
            <p:nvPr/>
          </p:nvSpPr>
          <p:spPr>
            <a:xfrm>
              <a:off x="9823579"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6" name="Google Shape;606;p26">
              <a:extLst>
                <a:ext uri="{FF2B5EF4-FFF2-40B4-BE49-F238E27FC236}">
                  <a16:creationId xmlns:a16="http://schemas.microsoft.com/office/drawing/2014/main" id="{40CBDA5E-C8A6-5670-565A-7FD767C92A67}"/>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4: (0,2)</a:t>
              </a:r>
              <a:endParaRPr sz="1200">
                <a:solidFill>
                  <a:schemeClr val="dk1"/>
                </a:solidFill>
                <a:latin typeface="Cabin"/>
                <a:ea typeface="Cabin"/>
                <a:cs typeface="Cabin"/>
                <a:sym typeface="Cabin"/>
              </a:endParaRPr>
            </a:p>
          </p:txBody>
        </p:sp>
      </p:grpSp>
      <p:grpSp>
        <p:nvGrpSpPr>
          <p:cNvPr id="607" name="Google Shape;607;p26">
            <a:extLst>
              <a:ext uri="{FF2B5EF4-FFF2-40B4-BE49-F238E27FC236}">
                <a16:creationId xmlns:a16="http://schemas.microsoft.com/office/drawing/2014/main" id="{283E191E-44D4-1F9F-3ABE-AC82B2251DD1}"/>
              </a:ext>
            </a:extLst>
          </p:cNvPr>
          <p:cNvGrpSpPr/>
          <p:nvPr/>
        </p:nvGrpSpPr>
        <p:grpSpPr>
          <a:xfrm>
            <a:off x="9828821" y="4947616"/>
            <a:ext cx="2250097" cy="925234"/>
            <a:chOff x="9101775" y="3257928"/>
            <a:chExt cx="2250097" cy="925234"/>
          </a:xfrm>
        </p:grpSpPr>
        <p:grpSp>
          <p:nvGrpSpPr>
            <p:cNvPr id="608" name="Google Shape;608;p26">
              <a:extLst>
                <a:ext uri="{FF2B5EF4-FFF2-40B4-BE49-F238E27FC236}">
                  <a16:creationId xmlns:a16="http://schemas.microsoft.com/office/drawing/2014/main" id="{91477A40-9AE4-00E5-BF2C-95FEC13B178E}"/>
                </a:ext>
              </a:extLst>
            </p:cNvPr>
            <p:cNvGrpSpPr/>
            <p:nvPr/>
          </p:nvGrpSpPr>
          <p:grpSpPr>
            <a:xfrm>
              <a:off x="9101775" y="3257928"/>
              <a:ext cx="2250097" cy="581388"/>
              <a:chOff x="3551500" y="4177941"/>
              <a:chExt cx="2250097" cy="581388"/>
            </a:xfrm>
          </p:grpSpPr>
          <p:sp>
            <p:nvSpPr>
              <p:cNvPr id="609" name="Google Shape;609;p26">
                <a:extLst>
                  <a:ext uri="{FF2B5EF4-FFF2-40B4-BE49-F238E27FC236}">
                    <a16:creationId xmlns:a16="http://schemas.microsoft.com/office/drawing/2014/main" id="{1A763747-13B5-95C1-3E6B-0AC7EE1D31AB}"/>
                  </a:ext>
                </a:extLst>
              </p:cNvPr>
              <p:cNvSpPr/>
              <p:nvPr/>
            </p:nvSpPr>
            <p:spPr>
              <a:xfrm>
                <a:off x="3551500" y="427124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0" name="Google Shape;610;p26">
                <a:extLst>
                  <a:ext uri="{FF2B5EF4-FFF2-40B4-BE49-F238E27FC236}">
                    <a16:creationId xmlns:a16="http://schemas.microsoft.com/office/drawing/2014/main" id="{4721714B-25AA-7BB0-875C-CCDFB7AC2CBB}"/>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1" name="Google Shape;611;p26">
                <a:extLst>
                  <a:ext uri="{FF2B5EF4-FFF2-40B4-BE49-F238E27FC236}">
                    <a16:creationId xmlns:a16="http://schemas.microsoft.com/office/drawing/2014/main" id="{89AAAED3-464D-ACE5-F2EF-0173064DC965}"/>
                  </a:ext>
                </a:extLst>
              </p:cNvPr>
              <p:cNvSpPr txBox="1"/>
              <p:nvPr/>
            </p:nvSpPr>
            <p:spPr>
              <a:xfrm>
                <a:off x="4996397" y="417794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cores</a:t>
                </a:r>
                <a:endParaRPr sz="1000">
                  <a:solidFill>
                    <a:schemeClr val="dk1"/>
                  </a:solidFill>
                  <a:latin typeface="Cabin"/>
                  <a:ea typeface="Cabin"/>
                  <a:cs typeface="Cabin"/>
                  <a:sym typeface="Cabin"/>
                </a:endParaRPr>
              </a:p>
            </p:txBody>
          </p:sp>
          <p:sp>
            <p:nvSpPr>
              <p:cNvPr id="612" name="Google Shape;612;p26">
                <a:extLst>
                  <a:ext uri="{FF2B5EF4-FFF2-40B4-BE49-F238E27FC236}">
                    <a16:creationId xmlns:a16="http://schemas.microsoft.com/office/drawing/2014/main" id="{3EA25B8C-9833-6536-E512-4A6E500B2209}"/>
                  </a:ext>
                </a:extLst>
              </p:cNvPr>
              <p:cNvSpPr txBox="1"/>
              <p:nvPr/>
            </p:nvSpPr>
            <p:spPr>
              <a:xfrm>
                <a:off x="4996397" y="442062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13" name="Google Shape;613;p26">
              <a:extLst>
                <a:ext uri="{FF2B5EF4-FFF2-40B4-BE49-F238E27FC236}">
                  <a16:creationId xmlns:a16="http://schemas.microsoft.com/office/drawing/2014/main" id="{1321CDAC-2253-407D-087C-247EAE567FBA}"/>
                </a:ext>
              </a:extLst>
            </p:cNvPr>
            <p:cNvSpPr/>
            <p:nvPr/>
          </p:nvSpPr>
          <p:spPr>
            <a:xfrm>
              <a:off x="9101804" y="3352194"/>
              <a:ext cx="365700" cy="183000"/>
            </a:xfrm>
            <a:prstGeom prst="rect">
              <a:avLst/>
            </a:prstGeom>
            <a:solidFill>
              <a:srgbClr val="674EA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4" name="Google Shape;614;p26">
              <a:extLst>
                <a:ext uri="{FF2B5EF4-FFF2-40B4-BE49-F238E27FC236}">
                  <a16:creationId xmlns:a16="http://schemas.microsoft.com/office/drawing/2014/main" id="{73EAFD3E-FC55-E8AA-8D9F-8BA2E2CB4B89}"/>
                </a:ext>
              </a:extLst>
            </p:cNvPr>
            <p:cNvSpPr/>
            <p:nvPr/>
          </p:nvSpPr>
          <p:spPr>
            <a:xfrm>
              <a:off x="9101804" y="3591220"/>
              <a:ext cx="731400" cy="183000"/>
            </a:xfrm>
            <a:prstGeom prst="rect">
              <a:avLst/>
            </a:prstGeom>
            <a:solidFill>
              <a:srgbClr val="674EA7"/>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5" name="Google Shape;615;p26">
              <a:extLst>
                <a:ext uri="{FF2B5EF4-FFF2-40B4-BE49-F238E27FC236}">
                  <a16:creationId xmlns:a16="http://schemas.microsoft.com/office/drawing/2014/main" id="{FF6757F9-4987-E9A3-A6AD-3EE5AE1FEB05}"/>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5: (0,1)</a:t>
              </a:r>
              <a:endParaRPr sz="1200">
                <a:solidFill>
                  <a:schemeClr val="dk1"/>
                </a:solidFill>
                <a:latin typeface="Cabin"/>
                <a:ea typeface="Cabin"/>
                <a:cs typeface="Cabin"/>
                <a:sym typeface="Cabin"/>
              </a:endParaRPr>
            </a:p>
          </p:txBody>
        </p:sp>
      </p:grpSp>
      <p:grpSp>
        <p:nvGrpSpPr>
          <p:cNvPr id="616" name="Google Shape;616;p26">
            <a:extLst>
              <a:ext uri="{FF2B5EF4-FFF2-40B4-BE49-F238E27FC236}">
                <a16:creationId xmlns:a16="http://schemas.microsoft.com/office/drawing/2014/main" id="{33C33479-CE82-9C54-E537-68560DD9BA12}"/>
              </a:ext>
            </a:extLst>
          </p:cNvPr>
          <p:cNvGrpSpPr/>
          <p:nvPr/>
        </p:nvGrpSpPr>
        <p:grpSpPr>
          <a:xfrm>
            <a:off x="9907025" y="3070490"/>
            <a:ext cx="2252025" cy="822301"/>
            <a:chOff x="2342954" y="3269852"/>
            <a:chExt cx="2252025" cy="822301"/>
          </a:xfrm>
        </p:grpSpPr>
        <p:grpSp>
          <p:nvGrpSpPr>
            <p:cNvPr id="617" name="Google Shape;617;p26">
              <a:extLst>
                <a:ext uri="{FF2B5EF4-FFF2-40B4-BE49-F238E27FC236}">
                  <a16:creationId xmlns:a16="http://schemas.microsoft.com/office/drawing/2014/main" id="{D5C19AD9-90DF-BC97-F6E0-B5AAA843C4A4}"/>
                </a:ext>
              </a:extLst>
            </p:cNvPr>
            <p:cNvGrpSpPr/>
            <p:nvPr/>
          </p:nvGrpSpPr>
          <p:grpSpPr>
            <a:xfrm>
              <a:off x="2343650" y="3269852"/>
              <a:ext cx="2251329" cy="561591"/>
              <a:chOff x="3551500" y="4188502"/>
              <a:chExt cx="2251329" cy="561591"/>
            </a:xfrm>
          </p:grpSpPr>
          <p:sp>
            <p:nvSpPr>
              <p:cNvPr id="618" name="Google Shape;618;p26">
                <a:extLst>
                  <a:ext uri="{FF2B5EF4-FFF2-40B4-BE49-F238E27FC236}">
                    <a16:creationId xmlns:a16="http://schemas.microsoft.com/office/drawing/2014/main" id="{5D3D2831-6765-FE3F-B2B2-FFE88629F865}"/>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9" name="Google Shape;619;p26">
                <a:extLst>
                  <a:ext uri="{FF2B5EF4-FFF2-40B4-BE49-F238E27FC236}">
                    <a16:creationId xmlns:a16="http://schemas.microsoft.com/office/drawing/2014/main" id="{184EE8EC-DE08-90B6-7F3E-DA0FF672797D}"/>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0" name="Google Shape;620;p26">
                <a:extLst>
                  <a:ext uri="{FF2B5EF4-FFF2-40B4-BE49-F238E27FC236}">
                    <a16:creationId xmlns:a16="http://schemas.microsoft.com/office/drawing/2014/main" id="{39F14A51-663E-3BD1-6A15-CEAD463D4CB9}"/>
                  </a:ext>
                </a:extLst>
              </p:cNvPr>
              <p:cNvSpPr txBox="1"/>
              <p:nvPr/>
            </p:nvSpPr>
            <p:spPr>
              <a:xfrm>
                <a:off x="4997629" y="418850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21" name="Google Shape;621;p26">
                <a:extLst>
                  <a:ext uri="{FF2B5EF4-FFF2-40B4-BE49-F238E27FC236}">
                    <a16:creationId xmlns:a16="http://schemas.microsoft.com/office/drawing/2014/main" id="{F33F2F44-553E-3B1F-1E7F-D46F9454D9A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22" name="Google Shape;622;p26">
              <a:extLst>
                <a:ext uri="{FF2B5EF4-FFF2-40B4-BE49-F238E27FC236}">
                  <a16:creationId xmlns:a16="http://schemas.microsoft.com/office/drawing/2014/main" id="{6D7E1FC1-E786-C086-DF10-6964F5B6E9F7}"/>
                </a:ext>
              </a:extLst>
            </p:cNvPr>
            <p:cNvSpPr/>
            <p:nvPr/>
          </p:nvSpPr>
          <p:spPr>
            <a:xfrm>
              <a:off x="2342954" y="3362453"/>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3" name="Google Shape;623;p26">
              <a:extLst>
                <a:ext uri="{FF2B5EF4-FFF2-40B4-BE49-F238E27FC236}">
                  <a16:creationId xmlns:a16="http://schemas.microsoft.com/office/drawing/2014/main" id="{AC81787A-7E92-FE01-7AC1-88F9A8F5F35F}"/>
                </a:ext>
              </a:extLst>
            </p:cNvPr>
            <p:cNvSpPr/>
            <p:nvPr/>
          </p:nvSpPr>
          <p:spPr>
            <a:xfrm>
              <a:off x="3083975" y="3362453"/>
              <a:ext cx="7314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4" name="Google Shape;624;p26">
              <a:extLst>
                <a:ext uri="{FF2B5EF4-FFF2-40B4-BE49-F238E27FC236}">
                  <a16:creationId xmlns:a16="http://schemas.microsoft.com/office/drawing/2014/main" id="{7245EC69-22F6-0B3C-44C7-6592E8B8CC82}"/>
                </a:ext>
              </a:extLst>
            </p:cNvPr>
            <p:cNvSpPr/>
            <p:nvPr/>
          </p:nvSpPr>
          <p:spPr>
            <a:xfrm>
              <a:off x="2343650" y="359258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5" name="Google Shape;625;p26">
              <a:extLst>
                <a:ext uri="{FF2B5EF4-FFF2-40B4-BE49-F238E27FC236}">
                  <a16:creationId xmlns:a16="http://schemas.microsoft.com/office/drawing/2014/main" id="{6F843F8E-D240-0BE3-FE47-726C333A71F8}"/>
                </a:ext>
              </a:extLst>
            </p:cNvPr>
            <p:cNvSpPr txBox="1"/>
            <p:nvPr/>
          </p:nvSpPr>
          <p:spPr>
            <a:xfrm>
              <a:off x="2514082" y="372285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26" name="Google Shape;626;p26">
              <a:extLst>
                <a:ext uri="{FF2B5EF4-FFF2-40B4-BE49-F238E27FC236}">
                  <a16:creationId xmlns:a16="http://schemas.microsoft.com/office/drawing/2014/main" id="{BCAEBD24-9562-5188-4358-0286D3073026}"/>
                </a:ext>
              </a:extLst>
            </p:cNvPr>
            <p:cNvSpPr/>
            <p:nvPr/>
          </p:nvSpPr>
          <p:spPr>
            <a:xfrm>
              <a:off x="2718275" y="359122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27" name="Google Shape;627;p26">
            <a:extLst>
              <a:ext uri="{FF2B5EF4-FFF2-40B4-BE49-F238E27FC236}">
                <a16:creationId xmlns:a16="http://schemas.microsoft.com/office/drawing/2014/main" id="{56E053D9-DF01-A222-3A3D-E0E4268CBBE2}"/>
              </a:ext>
            </a:extLst>
          </p:cNvPr>
          <p:cNvGrpSpPr/>
          <p:nvPr/>
        </p:nvGrpSpPr>
        <p:grpSpPr>
          <a:xfrm>
            <a:off x="5245871" y="3065911"/>
            <a:ext cx="2252025" cy="828003"/>
            <a:chOff x="4969988" y="3118560"/>
            <a:chExt cx="2252025" cy="828003"/>
          </a:xfrm>
        </p:grpSpPr>
        <p:sp>
          <p:nvSpPr>
            <p:cNvPr id="628" name="Google Shape;628;p26">
              <a:extLst>
                <a:ext uri="{FF2B5EF4-FFF2-40B4-BE49-F238E27FC236}">
                  <a16:creationId xmlns:a16="http://schemas.microsoft.com/office/drawing/2014/main" id="{018D9DDA-8D1D-811C-DF12-68A8E8D2D295}"/>
                </a:ext>
              </a:extLst>
            </p:cNvPr>
            <p:cNvSpPr/>
            <p:nvPr/>
          </p:nvSpPr>
          <p:spPr>
            <a:xfrm>
              <a:off x="4969988" y="3210202"/>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9" name="Google Shape;629;p26">
              <a:extLst>
                <a:ext uri="{FF2B5EF4-FFF2-40B4-BE49-F238E27FC236}">
                  <a16:creationId xmlns:a16="http://schemas.microsoft.com/office/drawing/2014/main" id="{026B3012-0CC0-BC00-23FF-E02E2A1BF7C6}"/>
                </a:ext>
              </a:extLst>
            </p:cNvPr>
            <p:cNvSpPr/>
            <p:nvPr/>
          </p:nvSpPr>
          <p:spPr>
            <a:xfrm>
              <a:off x="4969988" y="34387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30" name="Google Shape;630;p26">
              <a:extLst>
                <a:ext uri="{FF2B5EF4-FFF2-40B4-BE49-F238E27FC236}">
                  <a16:creationId xmlns:a16="http://schemas.microsoft.com/office/drawing/2014/main" id="{D75D237C-0296-F3E6-3118-0D23898A2E29}"/>
                </a:ext>
              </a:extLst>
            </p:cNvPr>
            <p:cNvSpPr txBox="1"/>
            <p:nvPr/>
          </p:nvSpPr>
          <p:spPr>
            <a:xfrm>
              <a:off x="6416813" y="311856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cores</a:t>
              </a:r>
              <a:endParaRPr sz="1000">
                <a:solidFill>
                  <a:schemeClr val="dk1"/>
                </a:solidFill>
                <a:latin typeface="Cabin"/>
                <a:ea typeface="Cabin"/>
                <a:cs typeface="Cabin"/>
                <a:sym typeface="Cabin"/>
              </a:endParaRPr>
            </a:p>
          </p:txBody>
        </p:sp>
        <p:sp>
          <p:nvSpPr>
            <p:cNvPr id="631" name="Google Shape;631;p26">
              <a:extLst>
                <a:ext uri="{FF2B5EF4-FFF2-40B4-BE49-F238E27FC236}">
                  <a16:creationId xmlns:a16="http://schemas.microsoft.com/office/drawing/2014/main" id="{AD79B020-B678-93F2-E03A-3E622AF438EB}"/>
                </a:ext>
              </a:extLst>
            </p:cNvPr>
            <p:cNvSpPr txBox="1"/>
            <p:nvPr/>
          </p:nvSpPr>
          <p:spPr>
            <a:xfrm>
              <a:off x="6414885" y="334160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GBs</a:t>
              </a:r>
              <a:endParaRPr sz="1000">
                <a:solidFill>
                  <a:schemeClr val="dk1"/>
                </a:solidFill>
                <a:latin typeface="Cabin"/>
                <a:ea typeface="Cabin"/>
                <a:cs typeface="Cabin"/>
                <a:sym typeface="Cabin"/>
              </a:endParaRPr>
            </a:p>
          </p:txBody>
        </p:sp>
        <p:sp>
          <p:nvSpPr>
            <p:cNvPr id="632" name="Google Shape;632;p26">
              <a:extLst>
                <a:ext uri="{FF2B5EF4-FFF2-40B4-BE49-F238E27FC236}">
                  <a16:creationId xmlns:a16="http://schemas.microsoft.com/office/drawing/2014/main" id="{3ABE7E6A-73FE-C4AE-03B8-AFB2D2CF879D}"/>
                </a:ext>
              </a:extLst>
            </p:cNvPr>
            <p:cNvSpPr txBox="1"/>
            <p:nvPr/>
          </p:nvSpPr>
          <p:spPr>
            <a:xfrm>
              <a:off x="5180899" y="357726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 (0,0)</a:t>
              </a:r>
              <a:endParaRPr sz="1200">
                <a:solidFill>
                  <a:schemeClr val="dk1"/>
                </a:solidFill>
                <a:latin typeface="Cabin"/>
                <a:ea typeface="Cabin"/>
                <a:cs typeface="Cabin"/>
                <a:sym typeface="Cabin"/>
              </a:endParaRPr>
            </a:p>
          </p:txBody>
        </p:sp>
      </p:grpSp>
      <p:grpSp>
        <p:nvGrpSpPr>
          <p:cNvPr id="633" name="Google Shape;633;p26">
            <a:extLst>
              <a:ext uri="{FF2B5EF4-FFF2-40B4-BE49-F238E27FC236}">
                <a16:creationId xmlns:a16="http://schemas.microsoft.com/office/drawing/2014/main" id="{794DA25E-693A-EE9C-4154-023EF67934D9}"/>
              </a:ext>
            </a:extLst>
          </p:cNvPr>
          <p:cNvGrpSpPr/>
          <p:nvPr/>
        </p:nvGrpSpPr>
        <p:grpSpPr>
          <a:xfrm>
            <a:off x="135990" y="4000153"/>
            <a:ext cx="4947152" cy="1772674"/>
            <a:chOff x="165661" y="3767769"/>
            <a:chExt cx="4947152" cy="1772674"/>
          </a:xfrm>
        </p:grpSpPr>
        <p:sp>
          <p:nvSpPr>
            <p:cNvPr id="634" name="Google Shape;634;p26">
              <a:extLst>
                <a:ext uri="{FF2B5EF4-FFF2-40B4-BE49-F238E27FC236}">
                  <a16:creationId xmlns:a16="http://schemas.microsoft.com/office/drawing/2014/main" id="{569F9B7E-FA57-6178-61BA-22753F680891}"/>
                </a:ext>
              </a:extLst>
            </p:cNvPr>
            <p:cNvSpPr txBox="1"/>
            <p:nvPr/>
          </p:nvSpPr>
          <p:spPr>
            <a:xfrm>
              <a:off x="1314650" y="4738716"/>
              <a:ext cx="73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a:t>
              </a:r>
              <a:endParaRPr>
                <a:solidFill>
                  <a:schemeClr val="dk1"/>
                </a:solidFill>
                <a:latin typeface="Cabin"/>
                <a:ea typeface="Cabin"/>
                <a:cs typeface="Cabin"/>
                <a:sym typeface="Cabin"/>
              </a:endParaRPr>
            </a:p>
          </p:txBody>
        </p:sp>
        <p:grpSp>
          <p:nvGrpSpPr>
            <p:cNvPr id="635" name="Google Shape;635;p26">
              <a:extLst>
                <a:ext uri="{FF2B5EF4-FFF2-40B4-BE49-F238E27FC236}">
                  <a16:creationId xmlns:a16="http://schemas.microsoft.com/office/drawing/2014/main" id="{CE25F34B-357F-1D55-1A05-255118273BDF}"/>
                </a:ext>
              </a:extLst>
            </p:cNvPr>
            <p:cNvGrpSpPr/>
            <p:nvPr/>
          </p:nvGrpSpPr>
          <p:grpSpPr>
            <a:xfrm>
              <a:off x="165661" y="3767769"/>
              <a:ext cx="4947152" cy="1772674"/>
              <a:chOff x="165661" y="3767769"/>
              <a:chExt cx="4947152" cy="1772674"/>
            </a:xfrm>
          </p:grpSpPr>
          <p:grpSp>
            <p:nvGrpSpPr>
              <p:cNvPr id="636" name="Google Shape;636;p26">
                <a:extLst>
                  <a:ext uri="{FF2B5EF4-FFF2-40B4-BE49-F238E27FC236}">
                    <a16:creationId xmlns:a16="http://schemas.microsoft.com/office/drawing/2014/main" id="{C2DAA5AD-EDB9-9199-4494-5B3E29CCADD1}"/>
                  </a:ext>
                </a:extLst>
              </p:cNvPr>
              <p:cNvGrpSpPr/>
              <p:nvPr/>
            </p:nvGrpSpPr>
            <p:grpSpPr>
              <a:xfrm>
                <a:off x="165661" y="3767769"/>
                <a:ext cx="3028591" cy="1046714"/>
                <a:chOff x="9297725" y="1147525"/>
                <a:chExt cx="1400569" cy="352500"/>
              </a:xfrm>
            </p:grpSpPr>
            <p:cxnSp>
              <p:nvCxnSpPr>
                <p:cNvPr id="637" name="Google Shape;637;p26">
                  <a:extLst>
                    <a:ext uri="{FF2B5EF4-FFF2-40B4-BE49-F238E27FC236}">
                      <a16:creationId xmlns:a16="http://schemas.microsoft.com/office/drawing/2014/main" id="{76BAF4D7-0870-1442-BAB1-B48C519306A0}"/>
                    </a:ext>
                  </a:extLst>
                </p:cNvPr>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638" name="Google Shape;638;p26">
                  <a:extLst>
                    <a:ext uri="{FF2B5EF4-FFF2-40B4-BE49-F238E27FC236}">
                      <a16:creationId xmlns:a16="http://schemas.microsoft.com/office/drawing/2014/main" id="{168D2BC1-E73E-48C3-CA27-62558110F0FB}"/>
                    </a:ext>
                  </a:extLst>
                </p:cNvPr>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639" name="Google Shape;639;p26">
                  <a:extLst>
                    <a:ext uri="{FF2B5EF4-FFF2-40B4-BE49-F238E27FC236}">
                      <a16:creationId xmlns:a16="http://schemas.microsoft.com/office/drawing/2014/main" id="{918FFDB6-FA33-2369-8729-80D382D3F809}"/>
                    </a:ext>
                  </a:extLst>
                </p:cNvPr>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640" name="Google Shape;640;p26">
                <a:extLst>
                  <a:ext uri="{FF2B5EF4-FFF2-40B4-BE49-F238E27FC236}">
                    <a16:creationId xmlns:a16="http://schemas.microsoft.com/office/drawing/2014/main" id="{B183A111-4798-FF3C-B407-75E838431E2E}"/>
                  </a:ext>
                </a:extLst>
              </p:cNvPr>
              <p:cNvSpPr/>
              <p:nvPr/>
            </p:nvSpPr>
            <p:spPr>
              <a:xfrm>
                <a:off x="2656621" y="4062190"/>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1" name="Google Shape;641;p26">
                <a:extLst>
                  <a:ext uri="{FF2B5EF4-FFF2-40B4-BE49-F238E27FC236}">
                    <a16:creationId xmlns:a16="http://schemas.microsoft.com/office/drawing/2014/main" id="{FEF2B331-BC6B-59D3-9F85-1D47016E205C}"/>
                  </a:ext>
                </a:extLst>
              </p:cNvPr>
              <p:cNvSpPr/>
              <p:nvPr/>
            </p:nvSpPr>
            <p:spPr>
              <a:xfrm>
                <a:off x="2000582" y="4062190"/>
                <a:ext cx="365700" cy="36576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2" name="Google Shape;642;p26">
                <a:extLst>
                  <a:ext uri="{FF2B5EF4-FFF2-40B4-BE49-F238E27FC236}">
                    <a16:creationId xmlns:a16="http://schemas.microsoft.com/office/drawing/2014/main" id="{A4BF3F56-4D4F-84C4-F846-EEF32DFD9222}"/>
                  </a:ext>
                </a:extLst>
              </p:cNvPr>
              <p:cNvSpPr/>
              <p:nvPr/>
            </p:nvSpPr>
            <p:spPr>
              <a:xfrm>
                <a:off x="1348461" y="4062288"/>
                <a:ext cx="36576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3" name="Google Shape;643;p26">
                <a:extLst>
                  <a:ext uri="{FF2B5EF4-FFF2-40B4-BE49-F238E27FC236}">
                    <a16:creationId xmlns:a16="http://schemas.microsoft.com/office/drawing/2014/main" id="{4ECA5A8E-F9CC-CA8D-A62D-062E4C8D586C}"/>
                  </a:ext>
                </a:extLst>
              </p:cNvPr>
              <p:cNvSpPr/>
              <p:nvPr/>
            </p:nvSpPr>
            <p:spPr>
              <a:xfrm>
                <a:off x="696844" y="4062190"/>
                <a:ext cx="36576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644" name="Google Shape;644;p26">
                <a:extLst>
                  <a:ext uri="{FF2B5EF4-FFF2-40B4-BE49-F238E27FC236}">
                    <a16:creationId xmlns:a16="http://schemas.microsoft.com/office/drawing/2014/main" id="{D02826F3-0150-1964-A0EA-54209D8E95A1}"/>
                  </a:ext>
                </a:extLst>
              </p:cNvPr>
              <p:cNvPicPr preferRelativeResize="0"/>
              <p:nvPr/>
            </p:nvPicPr>
            <p:blipFill>
              <a:blip r:embed="rId5">
                <a:alphaModFix/>
              </a:blip>
              <a:stretch>
                <a:fillRect/>
              </a:stretch>
            </p:blipFill>
            <p:spPr>
              <a:xfrm>
                <a:off x="3407900" y="3767775"/>
                <a:ext cx="1046700" cy="1046700"/>
              </a:xfrm>
              <a:prstGeom prst="rect">
                <a:avLst/>
              </a:prstGeom>
              <a:noFill/>
              <a:ln>
                <a:noFill/>
              </a:ln>
            </p:spPr>
          </p:pic>
          <p:sp>
            <p:nvSpPr>
              <p:cNvPr id="645" name="Google Shape;645;p26">
                <a:extLst>
                  <a:ext uri="{FF2B5EF4-FFF2-40B4-BE49-F238E27FC236}">
                    <a16:creationId xmlns:a16="http://schemas.microsoft.com/office/drawing/2014/main" id="{742A06E3-E5ED-13FE-42A9-C9D9BA38A934}"/>
                  </a:ext>
                </a:extLst>
              </p:cNvPr>
              <p:cNvSpPr/>
              <p:nvPr/>
            </p:nvSpPr>
            <p:spPr>
              <a:xfrm>
                <a:off x="2860788" y="505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6" name="Google Shape;646;p26">
                <a:extLst>
                  <a:ext uri="{FF2B5EF4-FFF2-40B4-BE49-F238E27FC236}">
                    <a16:creationId xmlns:a16="http://schemas.microsoft.com/office/drawing/2014/main" id="{B36DB7FA-3032-097C-974A-DAB4326A3E18}"/>
                  </a:ext>
                </a:extLst>
              </p:cNvPr>
              <p:cNvSpPr/>
              <p:nvPr/>
            </p:nvSpPr>
            <p:spPr>
              <a:xfrm>
                <a:off x="2860788" y="52988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47" name="Google Shape;647;p26">
                <a:extLst>
                  <a:ext uri="{FF2B5EF4-FFF2-40B4-BE49-F238E27FC236}">
                    <a16:creationId xmlns:a16="http://schemas.microsoft.com/office/drawing/2014/main" id="{D2BB9624-46F4-735C-A277-454F86CDCB72}"/>
                  </a:ext>
                </a:extLst>
              </p:cNvPr>
              <p:cNvSpPr txBox="1"/>
              <p:nvPr/>
            </p:nvSpPr>
            <p:spPr>
              <a:xfrm>
                <a:off x="4307613" y="496688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648" name="Google Shape;648;p26">
                <a:extLst>
                  <a:ext uri="{FF2B5EF4-FFF2-40B4-BE49-F238E27FC236}">
                    <a16:creationId xmlns:a16="http://schemas.microsoft.com/office/drawing/2014/main" id="{372B3CB1-66BE-D272-2226-21DF7CAD7013}"/>
                  </a:ext>
                </a:extLst>
              </p:cNvPr>
              <p:cNvSpPr txBox="1"/>
              <p:nvPr/>
            </p:nvSpPr>
            <p:spPr>
              <a:xfrm>
                <a:off x="4305685" y="520174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GBs</a:t>
                </a:r>
                <a:endParaRPr sz="1000">
                  <a:solidFill>
                    <a:schemeClr val="dk1"/>
                  </a:solidFill>
                  <a:latin typeface="Cabin"/>
                  <a:ea typeface="Cabin"/>
                  <a:cs typeface="Cabin"/>
                  <a:sym typeface="Cabin"/>
                </a:endParaRPr>
              </a:p>
            </p:txBody>
          </p:sp>
          <p:sp>
            <p:nvSpPr>
              <p:cNvPr id="649" name="Google Shape;649;p26">
                <a:extLst>
                  <a:ext uri="{FF2B5EF4-FFF2-40B4-BE49-F238E27FC236}">
                    <a16:creationId xmlns:a16="http://schemas.microsoft.com/office/drawing/2014/main" id="{F1AC488F-79D3-D212-1A96-EB4D63A61DA1}"/>
                  </a:ext>
                </a:extLst>
              </p:cNvPr>
              <p:cNvSpPr txBox="1"/>
              <p:nvPr/>
            </p:nvSpPr>
            <p:spPr>
              <a:xfrm>
                <a:off x="3313950" y="4682425"/>
                <a:ext cx="14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Server Capacity</a:t>
                </a:r>
                <a:endParaRPr>
                  <a:solidFill>
                    <a:schemeClr val="dk1"/>
                  </a:solidFill>
                  <a:latin typeface="Cabin"/>
                  <a:ea typeface="Cabin"/>
                  <a:cs typeface="Cabin"/>
                  <a:sym typeface="Cabin"/>
                </a:endParaRPr>
              </a:p>
            </p:txBody>
          </p:sp>
        </p:grpSp>
      </p:grpSp>
      <p:grpSp>
        <p:nvGrpSpPr>
          <p:cNvPr id="651" name="Google Shape;651;p26">
            <a:extLst>
              <a:ext uri="{FF2B5EF4-FFF2-40B4-BE49-F238E27FC236}">
                <a16:creationId xmlns:a16="http://schemas.microsoft.com/office/drawing/2014/main" id="{D45B214F-1A82-E693-5D34-CE43613B77D6}"/>
              </a:ext>
            </a:extLst>
          </p:cNvPr>
          <p:cNvGrpSpPr/>
          <p:nvPr/>
        </p:nvGrpSpPr>
        <p:grpSpPr>
          <a:xfrm>
            <a:off x="4490568" y="2092506"/>
            <a:ext cx="6455186" cy="2268717"/>
            <a:chOff x="4359384" y="1967218"/>
            <a:chExt cx="6455186" cy="2268717"/>
          </a:xfrm>
        </p:grpSpPr>
        <p:grpSp>
          <p:nvGrpSpPr>
            <p:cNvPr id="652" name="Google Shape;652;p26">
              <a:extLst>
                <a:ext uri="{FF2B5EF4-FFF2-40B4-BE49-F238E27FC236}">
                  <a16:creationId xmlns:a16="http://schemas.microsoft.com/office/drawing/2014/main" id="{86423569-FF80-023D-437B-DF0555239323}"/>
                </a:ext>
              </a:extLst>
            </p:cNvPr>
            <p:cNvGrpSpPr/>
            <p:nvPr/>
          </p:nvGrpSpPr>
          <p:grpSpPr>
            <a:xfrm>
              <a:off x="5618271" y="2090161"/>
              <a:ext cx="5196299" cy="2145774"/>
              <a:chOff x="5618271" y="2166361"/>
              <a:chExt cx="5196299" cy="2145774"/>
            </a:xfrm>
          </p:grpSpPr>
          <p:pic>
            <p:nvPicPr>
              <p:cNvPr id="653" name="Google Shape;653;p26" title="[0,0,0,&quot;https://www.codecogs.com/eqnedit.php?latex=(0%2C%200)#0&quot;]">
                <a:extLst>
                  <a:ext uri="{FF2B5EF4-FFF2-40B4-BE49-F238E27FC236}">
                    <a16:creationId xmlns:a16="http://schemas.microsoft.com/office/drawing/2014/main" id="{2FE82918-F731-8E40-6487-FA5892AEA1BB}"/>
                  </a:ext>
                </a:extLst>
              </p:cNvPr>
              <p:cNvPicPr preferRelativeResize="0"/>
              <p:nvPr/>
            </p:nvPicPr>
            <p:blipFill>
              <a:blip r:embed="rId6">
                <a:alphaModFix/>
              </a:blip>
              <a:stretch>
                <a:fillRect/>
              </a:stretch>
            </p:blipFill>
            <p:spPr>
              <a:xfrm>
                <a:off x="5707472" y="2166361"/>
                <a:ext cx="365700" cy="184082"/>
              </a:xfrm>
              <a:prstGeom prst="rect">
                <a:avLst/>
              </a:prstGeom>
              <a:noFill/>
              <a:ln>
                <a:noFill/>
              </a:ln>
            </p:spPr>
          </p:pic>
          <p:pic>
            <p:nvPicPr>
              <p:cNvPr id="654" name="Google Shape;654;p26" title="[0,0,0,&quot;https://www.codecogs.com/eqnedit.php?latex=(%5Cmu_1%2C%200)#0&quot;]">
                <a:extLst>
                  <a:ext uri="{FF2B5EF4-FFF2-40B4-BE49-F238E27FC236}">
                    <a16:creationId xmlns:a16="http://schemas.microsoft.com/office/drawing/2014/main" id="{3A120665-AF29-86EA-6C74-B3AA3D8D464E}"/>
                  </a:ext>
                </a:extLst>
              </p:cNvPr>
              <p:cNvPicPr preferRelativeResize="0"/>
              <p:nvPr/>
            </p:nvPicPr>
            <p:blipFill>
              <a:blip r:embed="rId7">
                <a:alphaModFix/>
              </a:blip>
              <a:stretch>
                <a:fillRect/>
              </a:stretch>
            </p:blipFill>
            <p:spPr>
              <a:xfrm>
                <a:off x="8025483" y="2175986"/>
                <a:ext cx="453850" cy="183010"/>
              </a:xfrm>
              <a:prstGeom prst="rect">
                <a:avLst/>
              </a:prstGeom>
              <a:noFill/>
              <a:ln>
                <a:noFill/>
              </a:ln>
            </p:spPr>
          </p:pic>
          <p:pic>
            <p:nvPicPr>
              <p:cNvPr id="655" name="Google Shape;655;p26" title="[0,0,0,&quot;https://www.codecogs.com/eqnedit.php?latex=(2%5Cmu_1%2C%200)#0&quot;]">
                <a:extLst>
                  <a:ext uri="{FF2B5EF4-FFF2-40B4-BE49-F238E27FC236}">
                    <a16:creationId xmlns:a16="http://schemas.microsoft.com/office/drawing/2014/main" id="{13BE6722-0350-B5CE-A47B-43750BC1466A}"/>
                  </a:ext>
                </a:extLst>
              </p:cNvPr>
              <p:cNvPicPr preferRelativeResize="0"/>
              <p:nvPr/>
            </p:nvPicPr>
            <p:blipFill>
              <a:blip r:embed="rId8">
                <a:alphaModFix/>
              </a:blip>
              <a:stretch>
                <a:fillRect/>
              </a:stretch>
            </p:blipFill>
            <p:spPr>
              <a:xfrm>
                <a:off x="10271730" y="2213327"/>
                <a:ext cx="542840" cy="183000"/>
              </a:xfrm>
              <a:prstGeom prst="rect">
                <a:avLst/>
              </a:prstGeom>
              <a:noFill/>
              <a:ln>
                <a:noFill/>
              </a:ln>
            </p:spPr>
          </p:pic>
          <p:pic>
            <p:nvPicPr>
              <p:cNvPr id="656" name="Google Shape;656;p26" title="[0,0,0,&quot;https://www.codecogs.com/eqnedit.php?latex=(%5Cmu_1%2C%20%5Cmu_2)#0&quot;]">
                <a:extLst>
                  <a:ext uri="{FF2B5EF4-FFF2-40B4-BE49-F238E27FC236}">
                    <a16:creationId xmlns:a16="http://schemas.microsoft.com/office/drawing/2014/main" id="{9D3EE1B4-CF04-A5AE-2A72-83056463F593}"/>
                  </a:ext>
                </a:extLst>
              </p:cNvPr>
              <p:cNvPicPr preferRelativeResize="0"/>
              <p:nvPr/>
            </p:nvPicPr>
            <p:blipFill>
              <a:blip r:embed="rId9">
                <a:alphaModFix/>
              </a:blip>
              <a:stretch>
                <a:fillRect/>
              </a:stretch>
            </p:blipFill>
            <p:spPr>
              <a:xfrm>
                <a:off x="5618271" y="4128327"/>
                <a:ext cx="544101" cy="183000"/>
              </a:xfrm>
              <a:prstGeom prst="rect">
                <a:avLst/>
              </a:prstGeom>
              <a:noFill/>
              <a:ln>
                <a:noFill/>
              </a:ln>
            </p:spPr>
          </p:pic>
          <p:pic>
            <p:nvPicPr>
              <p:cNvPr id="657" name="Google Shape;657;p26" title="[0,0,0,&quot;https://www.codecogs.com/eqnedit.php?latex=(0%2C%202%5Cmu_2)#0&quot;]">
                <a:extLst>
                  <a:ext uri="{FF2B5EF4-FFF2-40B4-BE49-F238E27FC236}">
                    <a16:creationId xmlns:a16="http://schemas.microsoft.com/office/drawing/2014/main" id="{8DA71572-6FDD-AD61-9E36-D142E1525D7F}"/>
                  </a:ext>
                </a:extLst>
              </p:cNvPr>
              <p:cNvPicPr preferRelativeResize="0"/>
              <p:nvPr/>
            </p:nvPicPr>
            <p:blipFill>
              <a:blip r:embed="rId10">
                <a:alphaModFix/>
              </a:blip>
              <a:stretch>
                <a:fillRect/>
              </a:stretch>
            </p:blipFill>
            <p:spPr>
              <a:xfrm>
                <a:off x="7924761" y="4129135"/>
                <a:ext cx="542912" cy="183000"/>
              </a:xfrm>
              <a:prstGeom prst="rect">
                <a:avLst/>
              </a:prstGeom>
              <a:noFill/>
              <a:ln>
                <a:noFill/>
              </a:ln>
            </p:spPr>
          </p:pic>
          <p:pic>
            <p:nvPicPr>
              <p:cNvPr id="658" name="Google Shape;658;p26" title="[0,0,0,&quot;https://www.codecogs.com/eqnedit.php?latex=(0%2C%20%5Cmu_2)#0&quot;]">
                <a:extLst>
                  <a:ext uri="{FF2B5EF4-FFF2-40B4-BE49-F238E27FC236}">
                    <a16:creationId xmlns:a16="http://schemas.microsoft.com/office/drawing/2014/main" id="{18ACB62A-EB4F-751D-C051-359FB1B1A61F}"/>
                  </a:ext>
                </a:extLst>
              </p:cNvPr>
              <p:cNvPicPr preferRelativeResize="0"/>
              <p:nvPr/>
            </p:nvPicPr>
            <p:blipFill>
              <a:blip r:embed="rId11">
                <a:alphaModFix/>
              </a:blip>
              <a:stretch>
                <a:fillRect/>
              </a:stretch>
            </p:blipFill>
            <p:spPr>
              <a:xfrm>
                <a:off x="10324251" y="4104415"/>
                <a:ext cx="453861" cy="183000"/>
              </a:xfrm>
              <a:prstGeom prst="rect">
                <a:avLst/>
              </a:prstGeom>
              <a:noFill/>
              <a:ln>
                <a:noFill/>
              </a:ln>
            </p:spPr>
          </p:pic>
        </p:grpSp>
        <mc:AlternateContent xmlns:mc="http://schemas.openxmlformats.org/markup-compatibility/2006" xmlns:a14="http://schemas.microsoft.com/office/drawing/2010/main">
          <mc:Choice Requires="a14">
            <p:sp>
              <p:nvSpPr>
                <p:cNvPr id="659" name="Google Shape;659;p26">
                  <a:extLst>
                    <a:ext uri="{FF2B5EF4-FFF2-40B4-BE49-F238E27FC236}">
                      <a16:creationId xmlns:a16="http://schemas.microsoft.com/office/drawing/2014/main" id="{BE8D93ED-ADE6-16E5-8511-D290038B0F6D}"/>
                    </a:ext>
                  </a:extLst>
                </p:cNvPr>
                <p:cNvSpPr txBox="1"/>
                <p:nvPr/>
              </p:nvSpPr>
              <p:spPr>
                <a:xfrm>
                  <a:off x="4359384" y="1967218"/>
                  <a:ext cx="51299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m:oMathPara>
                  </a14:m>
                  <a:endParaRPr sz="1600">
                    <a:solidFill>
                      <a:schemeClr val="dk1"/>
                    </a:solidFill>
                    <a:latin typeface="Cabin"/>
                    <a:ea typeface="Cabin"/>
                    <a:cs typeface="Cabin"/>
                    <a:sym typeface="Cabin"/>
                  </a:endParaRPr>
                </a:p>
              </p:txBody>
            </p:sp>
          </mc:Choice>
          <mc:Fallback xmlns="">
            <p:sp>
              <p:nvSpPr>
                <p:cNvPr id="659" name="Google Shape;659;p26">
                  <a:extLst>
                    <a:ext uri="{FF2B5EF4-FFF2-40B4-BE49-F238E27FC236}">
                      <a16:creationId xmlns:a16="http://schemas.microsoft.com/office/drawing/2014/main" id="{BE8D93ED-ADE6-16E5-8511-D290038B0F6D}"/>
                    </a:ext>
                  </a:extLst>
                </p:cNvPr>
                <p:cNvSpPr txBox="1">
                  <a:spLocks noRot="1" noChangeAspect="1" noMove="1" noResize="1" noEditPoints="1" noAdjustHandles="1" noChangeArrowheads="1" noChangeShapeType="1" noTextEdit="1"/>
                </p:cNvSpPr>
                <p:nvPr/>
              </p:nvSpPr>
              <p:spPr>
                <a:xfrm>
                  <a:off x="4359384" y="1967218"/>
                  <a:ext cx="512990" cy="430857"/>
                </a:xfrm>
                <a:prstGeom prst="rect">
                  <a:avLst/>
                </a:prstGeom>
                <a:blipFill>
                  <a:blip r:embed="rId12"/>
                  <a:stretch>
                    <a:fillRect r="-10714"/>
                  </a:stretch>
                </a:blipFill>
                <a:ln>
                  <a:noFill/>
                </a:ln>
              </p:spPr>
              <p:txBody>
                <a:bodyPr/>
                <a:lstStyle/>
                <a:p>
                  <a:r>
                    <a:rPr lang="en-US">
                      <a:noFill/>
                    </a:rPr>
                    <a:t> </a:t>
                  </a:r>
                </a:p>
              </p:txBody>
            </p:sp>
          </mc:Fallback>
        </mc:AlternateContent>
        <p:cxnSp>
          <p:nvCxnSpPr>
            <p:cNvPr id="660" name="Google Shape;660;p26">
              <a:extLst>
                <a:ext uri="{FF2B5EF4-FFF2-40B4-BE49-F238E27FC236}">
                  <a16:creationId xmlns:a16="http://schemas.microsoft.com/office/drawing/2014/main" id="{F0F56660-158B-C440-E997-98CAB13175A3}"/>
                </a:ext>
              </a:extLst>
            </p:cNvPr>
            <p:cNvCxnSpPr>
              <a:cxnSpLocks/>
              <a:stCxn id="659" idx="3"/>
            </p:cNvCxnSpPr>
            <p:nvPr/>
          </p:nvCxnSpPr>
          <p:spPr>
            <a:xfrm>
              <a:off x="4872374" y="2182647"/>
              <a:ext cx="654900" cy="121"/>
            </a:xfrm>
            <a:prstGeom prst="straightConnector1">
              <a:avLst/>
            </a:prstGeom>
            <a:noFill/>
            <a:ln w="9525" cap="flat" cmpd="sng">
              <a:solidFill>
                <a:schemeClr val="dk2"/>
              </a:solidFill>
              <a:prstDash val="solid"/>
              <a:round/>
              <a:headEnd type="none" w="med" len="med"/>
              <a:tailEnd type="triangle" w="med" len="med"/>
            </a:ln>
          </p:spPr>
        </p:cxnSp>
      </p:grpSp>
      <p:sp>
        <p:nvSpPr>
          <p:cNvPr id="661" name="Google Shape;661;p26">
            <a:extLst>
              <a:ext uri="{FF2B5EF4-FFF2-40B4-BE49-F238E27FC236}">
                <a16:creationId xmlns:a16="http://schemas.microsoft.com/office/drawing/2014/main" id="{0252BD05-5931-27E5-EEA7-633B36CF3480}"/>
              </a:ext>
            </a:extLst>
          </p:cNvPr>
          <p:cNvSpPr txBox="1"/>
          <p:nvPr/>
        </p:nvSpPr>
        <p:spPr>
          <a:xfrm>
            <a:off x="215965" y="2103555"/>
            <a:ext cx="3188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Example with 2 job types</a:t>
            </a:r>
            <a:endParaRPr sz="2200">
              <a:solidFill>
                <a:schemeClr val="dk1"/>
              </a:solidFill>
              <a:latin typeface="Cabin"/>
              <a:ea typeface="Cabin"/>
              <a:cs typeface="Cabin"/>
              <a:sym typeface="Cabin"/>
            </a:endParaRPr>
          </a:p>
        </p:txBody>
      </p:sp>
      <p:sp>
        <p:nvSpPr>
          <p:cNvPr id="4" name="Google Shape;358;p21">
            <a:extLst>
              <a:ext uri="{FF2B5EF4-FFF2-40B4-BE49-F238E27FC236}">
                <a16:creationId xmlns:a16="http://schemas.microsoft.com/office/drawing/2014/main" id="{494F41EA-76E5-E2E7-E0BC-AACB42CDC133}"/>
              </a:ext>
            </a:extLst>
          </p:cNvPr>
          <p:cNvSpPr txBox="1">
            <a:spLocks noGrp="1"/>
          </p:cNvSpPr>
          <p:nvPr>
            <p:ph type="body" idx="1"/>
          </p:nvPr>
        </p:nvSpPr>
        <p:spPr>
          <a:xfrm>
            <a:off x="215965" y="761839"/>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sz="2400" i="1" dirty="0"/>
              <a:t>Feasible schedule </a:t>
            </a:r>
            <a:r>
              <a:rPr lang="en-US" sz="2400" dirty="0"/>
              <a:t>respects the server capacity for every resource.</a:t>
            </a:r>
          </a:p>
          <a:p>
            <a:pPr>
              <a:spcBef>
                <a:spcPts val="0"/>
              </a:spcBef>
              <a:buFont typeface="Noto Sans Symbols"/>
              <a:buChar char="●"/>
            </a:pPr>
            <a:r>
              <a:rPr lang="en-US" sz="2400" dirty="0"/>
              <a:t>A scheduling policy determines a feasible schedule at every moment in time.</a:t>
            </a:r>
          </a:p>
        </p:txBody>
      </p:sp>
      <mc:AlternateContent xmlns:mc="http://schemas.openxmlformats.org/markup-compatibility/2006" xmlns:a14="http://schemas.microsoft.com/office/drawing/2010/main">
        <mc:Choice Requires="a14">
          <p:sp>
            <p:nvSpPr>
              <p:cNvPr id="10" name="Google Shape;542;p25">
                <a:extLst>
                  <a:ext uri="{FF2B5EF4-FFF2-40B4-BE49-F238E27FC236}">
                    <a16:creationId xmlns:a16="http://schemas.microsoft.com/office/drawing/2014/main" id="{3DA179C9-1FAF-D8FF-DB04-5B6DAE68774B}"/>
                  </a:ext>
                </a:extLst>
              </p:cNvPr>
              <p:cNvSpPr txBox="1"/>
              <p:nvPr/>
            </p:nvSpPr>
            <p:spPr>
              <a:xfrm>
                <a:off x="5710465" y="1665474"/>
                <a:ext cx="556588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dirty="0">
                    <a:solidFill>
                      <a:schemeClr val="dk1"/>
                    </a:solidFill>
                    <a:latin typeface="Cabin"/>
                    <a:ea typeface="Cabin"/>
                    <a:cs typeface="Cabin"/>
                    <a:sym typeface="Cabin"/>
                  </a:rPr>
                  <a:t>Instantaneous completion rate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2</m:t>
                        </m:r>
                      </m:sub>
                    </m:sSub>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𝐾</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a14:m>
                <a:endParaRPr sz="1600" i="1" dirty="0">
                  <a:solidFill>
                    <a:schemeClr val="dk1"/>
                  </a:solidFill>
                  <a:latin typeface="Cabin"/>
                  <a:ea typeface="Cabin"/>
                  <a:cs typeface="Cabin"/>
                  <a:sym typeface="Cabin"/>
                </a:endParaRPr>
              </a:p>
            </p:txBody>
          </p:sp>
        </mc:Choice>
        <mc:Fallback xmlns="">
          <p:sp>
            <p:nvSpPr>
              <p:cNvPr id="10" name="Google Shape;542;p25">
                <a:extLst>
                  <a:ext uri="{FF2B5EF4-FFF2-40B4-BE49-F238E27FC236}">
                    <a16:creationId xmlns:a16="http://schemas.microsoft.com/office/drawing/2014/main" id="{3DA179C9-1FAF-D8FF-DB04-5B6DAE68774B}"/>
                  </a:ext>
                </a:extLst>
              </p:cNvPr>
              <p:cNvSpPr txBox="1">
                <a:spLocks noRot="1" noChangeAspect="1" noMove="1" noResize="1" noEditPoints="1" noAdjustHandles="1" noChangeArrowheads="1" noChangeShapeType="1" noTextEdit="1"/>
              </p:cNvSpPr>
              <p:nvPr/>
            </p:nvSpPr>
            <p:spPr>
              <a:xfrm>
                <a:off x="5710465" y="1665474"/>
                <a:ext cx="5565887" cy="430857"/>
              </a:xfrm>
              <a:prstGeom prst="rect">
                <a:avLst/>
              </a:prstGeom>
              <a:blipFill>
                <a:blip r:embed="rId13"/>
                <a:stretch>
                  <a:fillRect l="-657" b="-70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542;p25">
                <a:extLst>
                  <a:ext uri="{FF2B5EF4-FFF2-40B4-BE49-F238E27FC236}">
                    <a16:creationId xmlns:a16="http://schemas.microsoft.com/office/drawing/2014/main" id="{63F38737-89AC-5D0E-0207-F2929CD93CCD}"/>
                  </a:ext>
                </a:extLst>
              </p:cNvPr>
              <p:cNvSpPr txBox="1"/>
              <p:nvPr/>
            </p:nvSpPr>
            <p:spPr>
              <a:xfrm>
                <a:off x="2522358" y="2807736"/>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a:solidFill>
                    <a:schemeClr val="dk1"/>
                  </a:solidFill>
                  <a:latin typeface="Cabin"/>
                  <a:ea typeface="Cabin"/>
                  <a:cs typeface="Cabin"/>
                  <a:sym typeface="Cabin"/>
                </a:endParaRPr>
              </a:p>
            </p:txBody>
          </p:sp>
        </mc:Choice>
        <mc:Fallback xmlns="">
          <p:sp>
            <p:nvSpPr>
              <p:cNvPr id="11" name="Google Shape;542;p25">
                <a:extLst>
                  <a:ext uri="{FF2B5EF4-FFF2-40B4-BE49-F238E27FC236}">
                    <a16:creationId xmlns:a16="http://schemas.microsoft.com/office/drawing/2014/main" id="{63F38737-89AC-5D0E-0207-F2929CD93CCD}"/>
                  </a:ext>
                </a:extLst>
              </p:cNvPr>
              <p:cNvSpPr txBox="1">
                <a:spLocks noRot="1" noChangeAspect="1" noMove="1" noResize="1" noEditPoints="1" noAdjustHandles="1" noChangeArrowheads="1" noChangeShapeType="1" noTextEdit="1"/>
              </p:cNvSpPr>
              <p:nvPr/>
            </p:nvSpPr>
            <p:spPr>
              <a:xfrm>
                <a:off x="2522358" y="2807736"/>
                <a:ext cx="1303056" cy="677078"/>
              </a:xfrm>
              <a:prstGeom prst="rect">
                <a:avLst/>
              </a:prstGeom>
              <a:blipFill>
                <a:blip r:embed="rId14"/>
                <a:stretch>
                  <a:fillRect/>
                </a:stretch>
              </a:blipFill>
              <a:ln>
                <a:noFill/>
              </a:ln>
            </p:spPr>
            <p:txBody>
              <a:bodyPr/>
              <a:lstStyle/>
              <a:p>
                <a:r>
                  <a:rPr lang="en-US">
                    <a:noFill/>
                  </a:rPr>
                  <a:t> </a:t>
                </a:r>
              </a:p>
            </p:txBody>
          </p:sp>
        </mc:Fallback>
      </mc:AlternateContent>
      <p:pic>
        <p:nvPicPr>
          <p:cNvPr id="5" name="Google Shape;644;p26">
            <a:extLst>
              <a:ext uri="{FF2B5EF4-FFF2-40B4-BE49-F238E27FC236}">
                <a16:creationId xmlns:a16="http://schemas.microsoft.com/office/drawing/2014/main" id="{5EA96505-CE8B-70B8-C51F-40627E97E4B9}"/>
              </a:ext>
            </a:extLst>
          </p:cNvPr>
          <p:cNvPicPr preferRelativeResize="0"/>
          <p:nvPr/>
        </p:nvPicPr>
        <p:blipFill>
          <a:blip r:embed="rId5">
            <a:alphaModFix/>
          </a:blip>
          <a:stretch>
            <a:fillRect/>
          </a:stretch>
        </p:blipFill>
        <p:spPr>
          <a:xfrm>
            <a:off x="8064430" y="2488448"/>
            <a:ext cx="620856" cy="620856"/>
          </a:xfrm>
          <a:prstGeom prst="rect">
            <a:avLst/>
          </a:prstGeom>
          <a:noFill/>
          <a:ln>
            <a:noFill/>
          </a:ln>
        </p:spPr>
      </p:pic>
      <p:pic>
        <p:nvPicPr>
          <p:cNvPr id="6" name="Google Shape;644;p26">
            <a:extLst>
              <a:ext uri="{FF2B5EF4-FFF2-40B4-BE49-F238E27FC236}">
                <a16:creationId xmlns:a16="http://schemas.microsoft.com/office/drawing/2014/main" id="{07677F97-9360-D607-AB91-E1323B0D2BB3}"/>
              </a:ext>
            </a:extLst>
          </p:cNvPr>
          <p:cNvPicPr preferRelativeResize="0"/>
          <p:nvPr/>
        </p:nvPicPr>
        <p:blipFill>
          <a:blip r:embed="rId5">
            <a:alphaModFix/>
          </a:blip>
          <a:stretch>
            <a:fillRect/>
          </a:stretch>
        </p:blipFill>
        <p:spPr>
          <a:xfrm>
            <a:off x="10339927" y="2484422"/>
            <a:ext cx="620856" cy="620856"/>
          </a:xfrm>
          <a:prstGeom prst="rect">
            <a:avLst/>
          </a:prstGeom>
          <a:noFill/>
          <a:ln>
            <a:noFill/>
          </a:ln>
        </p:spPr>
      </p:pic>
      <p:pic>
        <p:nvPicPr>
          <p:cNvPr id="7" name="Google Shape;644;p26">
            <a:extLst>
              <a:ext uri="{FF2B5EF4-FFF2-40B4-BE49-F238E27FC236}">
                <a16:creationId xmlns:a16="http://schemas.microsoft.com/office/drawing/2014/main" id="{16C8F574-139F-30CA-F0E3-F1D841B16C3F}"/>
              </a:ext>
            </a:extLst>
          </p:cNvPr>
          <p:cNvPicPr preferRelativeResize="0"/>
          <p:nvPr/>
        </p:nvPicPr>
        <p:blipFill>
          <a:blip r:embed="rId5">
            <a:alphaModFix/>
          </a:blip>
          <a:stretch>
            <a:fillRect/>
          </a:stretch>
        </p:blipFill>
        <p:spPr>
          <a:xfrm>
            <a:off x="5663055" y="4363125"/>
            <a:ext cx="620856" cy="620856"/>
          </a:xfrm>
          <a:prstGeom prst="rect">
            <a:avLst/>
          </a:prstGeom>
          <a:noFill/>
          <a:ln>
            <a:noFill/>
          </a:ln>
        </p:spPr>
      </p:pic>
      <p:grpSp>
        <p:nvGrpSpPr>
          <p:cNvPr id="12" name="Group 11">
            <a:extLst>
              <a:ext uri="{FF2B5EF4-FFF2-40B4-BE49-F238E27FC236}">
                <a16:creationId xmlns:a16="http://schemas.microsoft.com/office/drawing/2014/main" id="{2B0C73BA-9F7C-1310-65CB-377F0FE05BD6}"/>
              </a:ext>
            </a:extLst>
          </p:cNvPr>
          <p:cNvGrpSpPr/>
          <p:nvPr/>
        </p:nvGrpSpPr>
        <p:grpSpPr>
          <a:xfrm>
            <a:off x="5700474" y="2465982"/>
            <a:ext cx="5276009" cy="2517999"/>
            <a:chOff x="5700474" y="2465982"/>
            <a:chExt cx="5276009" cy="2517999"/>
          </a:xfrm>
        </p:grpSpPr>
        <p:pic>
          <p:nvPicPr>
            <p:cNvPr id="3" name="Google Shape;644;p26">
              <a:extLst>
                <a:ext uri="{FF2B5EF4-FFF2-40B4-BE49-F238E27FC236}">
                  <a16:creationId xmlns:a16="http://schemas.microsoft.com/office/drawing/2014/main" id="{CBE084BE-97E6-1CA1-3138-0DE5B7A76CA7}"/>
                </a:ext>
              </a:extLst>
            </p:cNvPr>
            <p:cNvPicPr preferRelativeResize="0"/>
            <p:nvPr/>
          </p:nvPicPr>
          <p:blipFill>
            <a:blip r:embed="rId5">
              <a:alphaModFix/>
            </a:blip>
            <a:stretch>
              <a:fillRect/>
            </a:stretch>
          </p:blipFill>
          <p:spPr>
            <a:xfrm>
              <a:off x="5700474" y="2465982"/>
              <a:ext cx="620856" cy="620856"/>
            </a:xfrm>
            <a:prstGeom prst="rect">
              <a:avLst/>
            </a:prstGeom>
            <a:noFill/>
            <a:ln>
              <a:noFill/>
            </a:ln>
          </p:spPr>
        </p:pic>
        <p:pic>
          <p:nvPicPr>
            <p:cNvPr id="8" name="Google Shape;644;p26">
              <a:extLst>
                <a:ext uri="{FF2B5EF4-FFF2-40B4-BE49-F238E27FC236}">
                  <a16:creationId xmlns:a16="http://schemas.microsoft.com/office/drawing/2014/main" id="{14C398B0-95CE-7DAA-C1F8-6F91582943DD}"/>
                </a:ext>
              </a:extLst>
            </p:cNvPr>
            <p:cNvPicPr preferRelativeResize="0"/>
            <p:nvPr/>
          </p:nvPicPr>
          <p:blipFill>
            <a:blip r:embed="rId5">
              <a:alphaModFix/>
            </a:blip>
            <a:stretch>
              <a:fillRect/>
            </a:stretch>
          </p:blipFill>
          <p:spPr>
            <a:xfrm>
              <a:off x="8001448" y="4363125"/>
              <a:ext cx="620856" cy="620856"/>
            </a:xfrm>
            <a:prstGeom prst="rect">
              <a:avLst/>
            </a:prstGeom>
            <a:noFill/>
            <a:ln>
              <a:noFill/>
            </a:ln>
          </p:spPr>
        </p:pic>
        <p:pic>
          <p:nvPicPr>
            <p:cNvPr id="9" name="Google Shape;644;p26">
              <a:extLst>
                <a:ext uri="{FF2B5EF4-FFF2-40B4-BE49-F238E27FC236}">
                  <a16:creationId xmlns:a16="http://schemas.microsoft.com/office/drawing/2014/main" id="{5326B3BC-ACC3-7399-3185-4FF97D4BEC02}"/>
                </a:ext>
              </a:extLst>
            </p:cNvPr>
            <p:cNvPicPr preferRelativeResize="0"/>
            <p:nvPr/>
          </p:nvPicPr>
          <p:blipFill>
            <a:blip r:embed="rId5">
              <a:alphaModFix/>
            </a:blip>
            <a:stretch>
              <a:fillRect/>
            </a:stretch>
          </p:blipFill>
          <p:spPr>
            <a:xfrm>
              <a:off x="10355627" y="4345232"/>
              <a:ext cx="620856" cy="620856"/>
            </a:xfrm>
            <a:prstGeom prst="rect">
              <a:avLst/>
            </a:prstGeom>
            <a:noFill/>
            <a:ln>
              <a:noFill/>
            </a:ln>
          </p:spPr>
        </p:pic>
      </p:grpSp>
      <mc:AlternateContent xmlns:mc="http://schemas.openxmlformats.org/markup-compatibility/2006" xmlns:a14="http://schemas.microsoft.com/office/drawing/2010/main">
        <mc:Choice Requires="a14">
          <p:sp>
            <p:nvSpPr>
              <p:cNvPr id="13" name="Google Shape;707;p27">
                <a:extLst>
                  <a:ext uri="{FF2B5EF4-FFF2-40B4-BE49-F238E27FC236}">
                    <a16:creationId xmlns:a16="http://schemas.microsoft.com/office/drawing/2014/main" id="{FE1124D3-A00E-25A2-6FA7-F2B9CF15040A}"/>
                  </a:ext>
                </a:extLst>
              </p:cNvPr>
              <p:cNvSpPr txBox="1"/>
              <p:nvPr/>
            </p:nvSpPr>
            <p:spPr>
              <a:xfrm>
                <a:off x="6630270" y="5863655"/>
                <a:ext cx="350664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We set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=1</m:t>
                    </m:r>
                  </m:oMath>
                </a14:m>
                <a:r>
                  <a:rPr lang="en-US">
                    <a:solidFill>
                      <a:schemeClr val="dk1"/>
                    </a:solidFill>
                    <a:latin typeface="Cabin"/>
                    <a:ea typeface="Cabin"/>
                    <a:cs typeface="Cabin"/>
                    <a:sym typeface="Cabin"/>
                  </a:rPr>
                  <a:t> to simplify the example</a:t>
                </a:r>
                <a:endParaRPr>
                  <a:solidFill>
                    <a:schemeClr val="dk1"/>
                  </a:solidFill>
                  <a:latin typeface="Cabin"/>
                  <a:ea typeface="Cabin"/>
                  <a:cs typeface="Cabin"/>
                  <a:sym typeface="Cabin"/>
                </a:endParaRPr>
              </a:p>
            </p:txBody>
          </p:sp>
        </mc:Choice>
        <mc:Fallback xmlns="">
          <p:sp>
            <p:nvSpPr>
              <p:cNvPr id="13" name="Google Shape;707;p27">
                <a:extLst>
                  <a:ext uri="{FF2B5EF4-FFF2-40B4-BE49-F238E27FC236}">
                    <a16:creationId xmlns:a16="http://schemas.microsoft.com/office/drawing/2014/main" id="{FE1124D3-A00E-25A2-6FA7-F2B9CF15040A}"/>
                  </a:ext>
                </a:extLst>
              </p:cNvPr>
              <p:cNvSpPr txBox="1">
                <a:spLocks noRot="1" noChangeAspect="1" noMove="1" noResize="1" noEditPoints="1" noAdjustHandles="1" noChangeArrowheads="1" noChangeShapeType="1" noTextEdit="1"/>
              </p:cNvSpPr>
              <p:nvPr/>
            </p:nvSpPr>
            <p:spPr>
              <a:xfrm>
                <a:off x="6630270" y="5863655"/>
                <a:ext cx="3506643" cy="400079"/>
              </a:xfrm>
              <a:prstGeom prst="rect">
                <a:avLst/>
              </a:prstGeom>
              <a:blipFill>
                <a:blip r:embed="rId15"/>
                <a:stretch>
                  <a:fillRect l="-522" b="-303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247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P spid="4" grpId="0" uiExpand="1" build="p"/>
      <p:bldP spid="10"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CDAB26B2-68F6-5D7F-2C72-1CFE516C5BB7}"/>
            </a:ext>
          </a:extLst>
        </p:cNvPr>
        <p:cNvGrpSpPr/>
        <p:nvPr/>
      </p:nvGrpSpPr>
      <p:grpSpPr>
        <a:xfrm>
          <a:off x="0" y="0"/>
          <a:ext cx="0" cy="0"/>
          <a:chOff x="0" y="0"/>
          <a:chExt cx="0" cy="0"/>
        </a:xfrm>
      </p:grpSpPr>
      <p:sp>
        <p:nvSpPr>
          <p:cNvPr id="158" name="Google Shape;158;p18">
            <a:extLst>
              <a:ext uri="{FF2B5EF4-FFF2-40B4-BE49-F238E27FC236}">
                <a16:creationId xmlns:a16="http://schemas.microsoft.com/office/drawing/2014/main" id="{55264068-F326-B679-CAF0-F3D219E46936}"/>
              </a:ext>
            </a:extLst>
          </p:cNvPr>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Preemption Models</a:t>
            </a:r>
            <a:endParaRPr dirty="0"/>
          </a:p>
        </p:txBody>
      </p:sp>
      <p:sp>
        <p:nvSpPr>
          <p:cNvPr id="159" name="Google Shape;159;p18">
            <a:extLst>
              <a:ext uri="{FF2B5EF4-FFF2-40B4-BE49-F238E27FC236}">
                <a16:creationId xmlns:a16="http://schemas.microsoft.com/office/drawing/2014/main" id="{78524C71-0563-5796-EFA6-A67352699FCB}"/>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
        <p:nvSpPr>
          <p:cNvPr id="7" name="Google Shape;358;p21">
            <a:extLst>
              <a:ext uri="{FF2B5EF4-FFF2-40B4-BE49-F238E27FC236}">
                <a16:creationId xmlns:a16="http://schemas.microsoft.com/office/drawing/2014/main" id="{7161138F-55EB-4473-F14E-B04E205ACF60}"/>
              </a:ext>
            </a:extLst>
          </p:cNvPr>
          <p:cNvSpPr txBox="1">
            <a:spLocks noGrp="1"/>
          </p:cNvSpPr>
          <p:nvPr>
            <p:ph type="body" idx="1"/>
          </p:nvPr>
        </p:nvSpPr>
        <p:spPr>
          <a:xfrm>
            <a:off x="838200" y="4169799"/>
            <a:ext cx="10515599" cy="1883069"/>
          </a:xfrm>
          <a:prstGeom prst="rect">
            <a:avLst/>
          </a:prstGeom>
        </p:spPr>
        <p:txBody>
          <a:bodyPr spcFirstLastPara="1" wrap="square" lIns="91425" tIns="91425" rIns="91425" bIns="91425" anchor="t" anchorCtr="0">
            <a:noAutofit/>
          </a:bodyPr>
          <a:lstStyle/>
          <a:p>
            <a:pPr marL="50800" indent="0">
              <a:spcBef>
                <a:spcPts val="0"/>
              </a:spcBef>
              <a:buNone/>
            </a:pPr>
            <a:r>
              <a:rPr lang="en-US" sz="2400" dirty="0"/>
              <a:t>Jobs can be either:</a:t>
            </a:r>
          </a:p>
          <a:p>
            <a:pPr lvl="0" indent="-368300">
              <a:spcBef>
                <a:spcPts val="500"/>
              </a:spcBef>
              <a:buClr>
                <a:srgbClr val="000000"/>
              </a:buClr>
              <a:buSzPts val="2200"/>
              <a:buFont typeface="Cabin"/>
              <a:buChar char="●"/>
              <a:defRPr/>
            </a:pPr>
            <a:r>
              <a:rPr lang="en-US" sz="2400" b="1" dirty="0">
                <a:solidFill>
                  <a:srgbClr val="000000"/>
                </a:solidFill>
              </a:rPr>
              <a:t>In this talk</a:t>
            </a:r>
            <a:r>
              <a:rPr lang="en-US" sz="2400" dirty="0">
                <a:solidFill>
                  <a:srgbClr val="000000"/>
                </a:solidFill>
              </a:rPr>
              <a:t>: </a:t>
            </a:r>
            <a:r>
              <a:rPr lang="en-US" sz="2400" b="1" dirty="0">
                <a:solidFill>
                  <a:srgbClr val="000000"/>
                </a:solidFill>
              </a:rPr>
              <a:t>Preemptible (can be placed back into the queue immediately)</a:t>
            </a:r>
          </a:p>
          <a:p>
            <a:pPr lvl="0" indent="-368300">
              <a:spcBef>
                <a:spcPts val="0"/>
              </a:spcBef>
              <a:buClr>
                <a:srgbClr val="000000"/>
              </a:buClr>
              <a:buSzPts val="2200"/>
              <a:buFont typeface="Cabin"/>
              <a:buChar char="●"/>
              <a:defRPr/>
            </a:pPr>
            <a:r>
              <a:rPr lang="en-US" sz="2400" dirty="0">
                <a:solidFill>
                  <a:srgbClr val="000000"/>
                </a:solidFill>
              </a:rPr>
              <a:t>Non-preemptible (must finish service when running)</a:t>
            </a:r>
          </a:p>
          <a:p>
            <a:pPr lvl="0" indent="-368300">
              <a:spcBef>
                <a:spcPts val="0"/>
              </a:spcBef>
              <a:buClr>
                <a:srgbClr val="000000"/>
              </a:buClr>
              <a:buSzPts val="2200"/>
              <a:buFont typeface="Cabin"/>
              <a:buChar char="●"/>
              <a:defRPr/>
            </a:pPr>
            <a:r>
              <a:rPr lang="en-US" sz="2400" dirty="0">
                <a:solidFill>
                  <a:srgbClr val="000000"/>
                </a:solidFill>
              </a:rPr>
              <a:t>Preemptible with setup costs (can be placed back into the queue after a wait, during which the job does not receive service)</a:t>
            </a:r>
            <a:endParaRPr lang="en-US" sz="2400" dirty="0"/>
          </a:p>
          <a:p>
            <a:pPr marL="50800" indent="0">
              <a:spcBef>
                <a:spcPts val="0"/>
              </a:spcBef>
              <a:buNone/>
            </a:pPr>
            <a:endParaRPr lang="en-US" sz="2400" i="1" dirty="0"/>
          </a:p>
        </p:txBody>
      </p:sp>
      <p:grpSp>
        <p:nvGrpSpPr>
          <p:cNvPr id="56" name="Group 55">
            <a:extLst>
              <a:ext uri="{FF2B5EF4-FFF2-40B4-BE49-F238E27FC236}">
                <a16:creationId xmlns:a16="http://schemas.microsoft.com/office/drawing/2014/main" id="{9EB5791B-DC87-AD89-C25C-CD73F3E44321}"/>
              </a:ext>
            </a:extLst>
          </p:cNvPr>
          <p:cNvGrpSpPr/>
          <p:nvPr/>
        </p:nvGrpSpPr>
        <p:grpSpPr>
          <a:xfrm>
            <a:off x="2572903" y="1526560"/>
            <a:ext cx="7046194" cy="2369622"/>
            <a:chOff x="3087926" y="2163950"/>
            <a:chExt cx="7046194" cy="2369622"/>
          </a:xfrm>
        </p:grpSpPr>
        <p:grpSp>
          <p:nvGrpSpPr>
            <p:cNvPr id="2" name="Google Shape;146;p18">
              <a:extLst>
                <a:ext uri="{FF2B5EF4-FFF2-40B4-BE49-F238E27FC236}">
                  <a16:creationId xmlns:a16="http://schemas.microsoft.com/office/drawing/2014/main" id="{24F10B48-82A7-65D3-25BC-EE29889B7044}"/>
                </a:ext>
              </a:extLst>
            </p:cNvPr>
            <p:cNvGrpSpPr/>
            <p:nvPr/>
          </p:nvGrpSpPr>
          <p:grpSpPr>
            <a:xfrm>
              <a:off x="3668659" y="2163950"/>
              <a:ext cx="5673461" cy="2249675"/>
              <a:chOff x="5756539" y="2529050"/>
              <a:chExt cx="5673461" cy="2249675"/>
            </a:xfrm>
          </p:grpSpPr>
          <p:grpSp>
            <p:nvGrpSpPr>
              <p:cNvPr id="5" name="Google Shape;147;p18">
                <a:extLst>
                  <a:ext uri="{FF2B5EF4-FFF2-40B4-BE49-F238E27FC236}">
                    <a16:creationId xmlns:a16="http://schemas.microsoft.com/office/drawing/2014/main" id="{0CE039F6-A354-0711-9273-7A9009BB4EF5}"/>
                  </a:ext>
                </a:extLst>
              </p:cNvPr>
              <p:cNvGrpSpPr/>
              <p:nvPr/>
            </p:nvGrpSpPr>
            <p:grpSpPr>
              <a:xfrm>
                <a:off x="5756539" y="2529050"/>
                <a:ext cx="5673461" cy="2249675"/>
                <a:chOff x="5908939" y="2529050"/>
                <a:chExt cx="5673461" cy="2249675"/>
              </a:xfrm>
            </p:grpSpPr>
            <p:grpSp>
              <p:nvGrpSpPr>
                <p:cNvPr id="11" name="Google Shape;149;p18">
                  <a:extLst>
                    <a:ext uri="{FF2B5EF4-FFF2-40B4-BE49-F238E27FC236}">
                      <a16:creationId xmlns:a16="http://schemas.microsoft.com/office/drawing/2014/main" id="{E7994C30-3792-CFE2-F7EC-C3F80270F850}"/>
                    </a:ext>
                  </a:extLst>
                </p:cNvPr>
                <p:cNvGrpSpPr/>
                <p:nvPr/>
              </p:nvGrpSpPr>
              <p:grpSpPr>
                <a:xfrm>
                  <a:off x="5908939" y="2702925"/>
                  <a:ext cx="3897566" cy="943596"/>
                  <a:chOff x="9297725" y="1188185"/>
                  <a:chExt cx="1400692" cy="176383"/>
                </a:xfrm>
              </p:grpSpPr>
              <p:cxnSp>
                <p:nvCxnSpPr>
                  <p:cNvPr id="15" name="Google Shape;150;p18">
                    <a:extLst>
                      <a:ext uri="{FF2B5EF4-FFF2-40B4-BE49-F238E27FC236}">
                        <a16:creationId xmlns:a16="http://schemas.microsoft.com/office/drawing/2014/main" id="{E5DC3E94-A6CC-5D9B-8369-ABA0D243DB9C}"/>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804AE78E-216C-7BFA-47E4-C29A345BA29A}"/>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EC4637D1-2B8B-4BEA-9B47-A6F9B97EC2E4}"/>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FCEE24DD-5D34-A295-A706-8932903961C6}"/>
                    </a:ext>
                  </a:extLst>
                </p:cNvPr>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3" name="Google Shape;154;p18">
                  <a:extLst>
                    <a:ext uri="{FF2B5EF4-FFF2-40B4-BE49-F238E27FC236}">
                      <a16:creationId xmlns:a16="http://schemas.microsoft.com/office/drawing/2014/main" id="{D91BF807-5B62-ED15-629E-343CE2FE2B8B}"/>
                    </a:ext>
                  </a:extLst>
                </p:cNvPr>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155;p18">
                  <a:extLst>
                    <a:ext uri="{FF2B5EF4-FFF2-40B4-BE49-F238E27FC236}">
                      <a16:creationId xmlns:a16="http://schemas.microsoft.com/office/drawing/2014/main" id="{F90DAFC0-189F-6ACB-D81D-164AD14D6227}"/>
                    </a:ext>
                  </a:extLst>
                </p:cNvPr>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 name="Google Shape;156;p18">
                <a:extLst>
                  <a:ext uri="{FF2B5EF4-FFF2-40B4-BE49-F238E27FC236}">
                    <a16:creationId xmlns:a16="http://schemas.microsoft.com/office/drawing/2014/main" id="{6637A34C-D8D6-1B3A-DDEC-8B96CA7BD308}"/>
                  </a:ext>
                </a:extLst>
              </p:cNvPr>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9" name="Google Shape;157;p18">
                <a:extLst>
                  <a:ext uri="{FF2B5EF4-FFF2-40B4-BE49-F238E27FC236}">
                    <a16:creationId xmlns:a16="http://schemas.microsoft.com/office/drawing/2014/main" id="{30DBFE09-6AC7-7161-4CF2-CAC633232718}"/>
                  </a:ext>
                </a:extLst>
              </p:cNvPr>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grpSp>
          <p:nvGrpSpPr>
            <p:cNvPr id="19" name="Google Shape;160;p18">
              <a:extLst>
                <a:ext uri="{FF2B5EF4-FFF2-40B4-BE49-F238E27FC236}">
                  <a16:creationId xmlns:a16="http://schemas.microsoft.com/office/drawing/2014/main" id="{227C8EAC-48A2-BF32-6A17-58A05964B535}"/>
                </a:ext>
              </a:extLst>
            </p:cNvPr>
            <p:cNvGrpSpPr/>
            <p:nvPr/>
          </p:nvGrpSpPr>
          <p:grpSpPr>
            <a:xfrm>
              <a:off x="6543781" y="2623919"/>
              <a:ext cx="1124712" cy="1908989"/>
              <a:chOff x="2831498" y="4952406"/>
              <a:chExt cx="937176" cy="3029228"/>
            </a:xfrm>
          </p:grpSpPr>
          <p:sp>
            <p:nvSpPr>
              <p:cNvPr id="20" name="Google Shape;161;p18">
                <a:extLst>
                  <a:ext uri="{FF2B5EF4-FFF2-40B4-BE49-F238E27FC236}">
                    <a16:creationId xmlns:a16="http://schemas.microsoft.com/office/drawing/2014/main" id="{3EFFB2E4-859D-C815-99B9-19F28F728795}"/>
                  </a:ext>
                </a:extLst>
              </p:cNvPr>
              <p:cNvSpPr/>
              <p:nvPr/>
            </p:nvSpPr>
            <p:spPr>
              <a:xfrm>
                <a:off x="3127400" y="4952406"/>
                <a:ext cx="304773" cy="580396"/>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162;p18">
                <a:extLst>
                  <a:ext uri="{FF2B5EF4-FFF2-40B4-BE49-F238E27FC236}">
                    <a16:creationId xmlns:a16="http://schemas.microsoft.com/office/drawing/2014/main" id="{BAEF9D2F-8585-2E32-C2CE-B5DB57442C40}"/>
                  </a:ext>
                </a:extLst>
              </p:cNvPr>
              <p:cNvSpPr txBox="1"/>
              <p:nvPr/>
            </p:nvSpPr>
            <p:spPr>
              <a:xfrm>
                <a:off x="2831498" y="6516522"/>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22" name="Google Shape;164;p18">
              <a:extLst>
                <a:ext uri="{FF2B5EF4-FFF2-40B4-BE49-F238E27FC236}">
                  <a16:creationId xmlns:a16="http://schemas.microsoft.com/office/drawing/2014/main" id="{1A00B866-9AD7-B550-9779-808AAE225178}"/>
                </a:ext>
              </a:extLst>
            </p:cNvPr>
            <p:cNvGrpSpPr/>
            <p:nvPr/>
          </p:nvGrpSpPr>
          <p:grpSpPr>
            <a:xfrm>
              <a:off x="9144592" y="3670025"/>
              <a:ext cx="989528" cy="863547"/>
              <a:chOff x="11232472" y="4035125"/>
              <a:chExt cx="989528" cy="863547"/>
            </a:xfrm>
          </p:grpSpPr>
          <p:sp>
            <p:nvSpPr>
              <p:cNvPr id="23" name="Google Shape;165;p18">
                <a:extLst>
                  <a:ext uri="{FF2B5EF4-FFF2-40B4-BE49-F238E27FC236}">
                    <a16:creationId xmlns:a16="http://schemas.microsoft.com/office/drawing/2014/main" id="{097A753A-F6A1-08F1-CF8B-5093183C092A}"/>
                  </a:ext>
                </a:extLst>
              </p:cNvPr>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4/4 cores</a:t>
                </a:r>
                <a:endParaRPr dirty="0">
                  <a:solidFill>
                    <a:schemeClr val="dk1"/>
                  </a:solidFill>
                  <a:latin typeface="Cabin"/>
                  <a:ea typeface="Cabin"/>
                  <a:cs typeface="Cabin"/>
                  <a:sym typeface="Cabin"/>
                </a:endParaRPr>
              </a:p>
            </p:txBody>
          </p:sp>
          <p:sp>
            <p:nvSpPr>
              <p:cNvPr id="24" name="Google Shape;166;p18">
                <a:extLst>
                  <a:ext uri="{FF2B5EF4-FFF2-40B4-BE49-F238E27FC236}">
                    <a16:creationId xmlns:a16="http://schemas.microsoft.com/office/drawing/2014/main" id="{8B3D80E0-815C-9A17-9088-06830BD973B4}"/>
                  </a:ext>
                </a:extLst>
              </p:cNvPr>
              <p:cNvSpPr txBox="1"/>
              <p:nvPr/>
            </p:nvSpPr>
            <p:spPr>
              <a:xfrm>
                <a:off x="11232472" y="4498593"/>
                <a:ext cx="805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2/4 GBs</a:t>
                </a:r>
                <a:endParaRPr dirty="0">
                  <a:solidFill>
                    <a:schemeClr val="dk1"/>
                  </a:solidFill>
                  <a:latin typeface="Cabin"/>
                  <a:ea typeface="Cabin"/>
                  <a:cs typeface="Cabin"/>
                  <a:sym typeface="Cabin"/>
                </a:endParaRPr>
              </a:p>
            </p:txBody>
          </p:sp>
        </p:grpSp>
        <p:sp>
          <p:nvSpPr>
            <p:cNvPr id="25" name="Google Shape;167;p18">
              <a:extLst>
                <a:ext uri="{FF2B5EF4-FFF2-40B4-BE49-F238E27FC236}">
                  <a16:creationId xmlns:a16="http://schemas.microsoft.com/office/drawing/2014/main" id="{D976EEE2-D392-8184-CE9D-DD4CE9CC016F}"/>
                </a:ext>
              </a:extLst>
            </p:cNvPr>
            <p:cNvSpPr/>
            <p:nvPr/>
          </p:nvSpPr>
          <p:spPr>
            <a:xfrm>
              <a:off x="7699491" y="3768591"/>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168;p18">
              <a:extLst>
                <a:ext uri="{FF2B5EF4-FFF2-40B4-BE49-F238E27FC236}">
                  <a16:creationId xmlns:a16="http://schemas.microsoft.com/office/drawing/2014/main" id="{34344F2A-D0AC-FCD7-6C1B-4ADFBD227816}"/>
                </a:ext>
              </a:extLst>
            </p:cNvPr>
            <p:cNvSpPr/>
            <p:nvPr/>
          </p:nvSpPr>
          <p:spPr>
            <a:xfrm>
              <a:off x="7699491" y="4230616"/>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0" name="Google Shape;172;p18">
              <a:extLst>
                <a:ext uri="{FF2B5EF4-FFF2-40B4-BE49-F238E27FC236}">
                  <a16:creationId xmlns:a16="http://schemas.microsoft.com/office/drawing/2014/main" id="{660D409D-87AA-86A7-F3D5-10A043217CDA}"/>
                </a:ext>
              </a:extLst>
            </p:cNvPr>
            <p:cNvGrpSpPr/>
            <p:nvPr/>
          </p:nvGrpSpPr>
          <p:grpSpPr>
            <a:xfrm>
              <a:off x="5852734" y="2624791"/>
              <a:ext cx="1121562" cy="1908117"/>
              <a:chOff x="3787023" y="5368895"/>
              <a:chExt cx="1121562" cy="1908117"/>
            </a:xfrm>
          </p:grpSpPr>
          <p:sp>
            <p:nvSpPr>
              <p:cNvPr id="31" name="Google Shape;173;p18">
                <a:extLst>
                  <a:ext uri="{FF2B5EF4-FFF2-40B4-BE49-F238E27FC236}">
                    <a16:creationId xmlns:a16="http://schemas.microsoft.com/office/drawing/2014/main" id="{68EE0CC2-F07B-3DA5-D9A1-F4F0659FECB2}"/>
                  </a:ext>
                </a:extLst>
              </p:cNvPr>
              <p:cNvSpPr/>
              <p:nvPr/>
            </p:nvSpPr>
            <p:spPr>
              <a:xfrm>
                <a:off x="4159285" y="536889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4;p18">
                <a:extLst>
                  <a:ext uri="{FF2B5EF4-FFF2-40B4-BE49-F238E27FC236}">
                    <a16:creationId xmlns:a16="http://schemas.microsoft.com/office/drawing/2014/main" id="{DE988A64-9061-857A-A17D-EAC27C0BEE51}"/>
                  </a:ext>
                </a:extLst>
              </p:cNvPr>
              <p:cNvSpPr txBox="1"/>
              <p:nvPr/>
            </p:nvSpPr>
            <p:spPr>
              <a:xfrm>
                <a:off x="3787023" y="6353713"/>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33" name="Google Shape;176;p18">
              <a:extLst>
                <a:ext uri="{FF2B5EF4-FFF2-40B4-BE49-F238E27FC236}">
                  <a16:creationId xmlns:a16="http://schemas.microsoft.com/office/drawing/2014/main" id="{F41FE803-0FD9-B93D-719D-A17DF42792EB}"/>
                </a:ext>
              </a:extLst>
            </p:cNvPr>
            <p:cNvGrpSpPr/>
            <p:nvPr/>
          </p:nvGrpSpPr>
          <p:grpSpPr>
            <a:xfrm>
              <a:off x="8065345" y="3768605"/>
              <a:ext cx="1097250" cy="645025"/>
              <a:chOff x="10153225" y="4133705"/>
              <a:chExt cx="1097250" cy="645025"/>
            </a:xfrm>
          </p:grpSpPr>
          <p:sp>
            <p:nvSpPr>
              <p:cNvPr id="34" name="Google Shape;177;p18">
                <a:extLst>
                  <a:ext uri="{FF2B5EF4-FFF2-40B4-BE49-F238E27FC236}">
                    <a16:creationId xmlns:a16="http://schemas.microsoft.com/office/drawing/2014/main" id="{EA83E8EC-1F36-5FCD-9285-1DE94005922C}"/>
                  </a:ext>
                </a:extLst>
              </p:cNvPr>
              <p:cNvSpPr/>
              <p:nvPr/>
            </p:nvSpPr>
            <p:spPr>
              <a:xfrm>
                <a:off x="10884775" y="413370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178;p18">
                <a:extLst>
                  <a:ext uri="{FF2B5EF4-FFF2-40B4-BE49-F238E27FC236}">
                    <a16:creationId xmlns:a16="http://schemas.microsoft.com/office/drawing/2014/main" id="{B44C3989-55DC-4566-F956-D71E96CFC1FA}"/>
                  </a:ext>
                </a:extLst>
              </p:cNvPr>
              <p:cNvSpPr/>
              <p:nvPr/>
            </p:nvSpPr>
            <p:spPr>
              <a:xfrm>
                <a:off x="10153225" y="4595730"/>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39" name="Google Shape;182;p18">
              <a:extLst>
                <a:ext uri="{FF2B5EF4-FFF2-40B4-BE49-F238E27FC236}">
                  <a16:creationId xmlns:a16="http://schemas.microsoft.com/office/drawing/2014/main" id="{CE1D3C63-F98B-B77E-CE03-C40BA4E96EB1}"/>
                </a:ext>
              </a:extLst>
            </p:cNvPr>
            <p:cNvGrpSpPr/>
            <p:nvPr/>
          </p:nvGrpSpPr>
          <p:grpSpPr>
            <a:xfrm>
              <a:off x="5070178" y="2619104"/>
              <a:ext cx="1272165" cy="1913804"/>
              <a:chOff x="3696622" y="5368895"/>
              <a:chExt cx="1272165" cy="1913804"/>
            </a:xfrm>
          </p:grpSpPr>
          <p:sp>
            <p:nvSpPr>
              <p:cNvPr id="40" name="Google Shape;183;p18">
                <a:extLst>
                  <a:ext uri="{FF2B5EF4-FFF2-40B4-BE49-F238E27FC236}">
                    <a16:creationId xmlns:a16="http://schemas.microsoft.com/office/drawing/2014/main" id="{86E3FE19-E8B7-8E23-83B2-41B57EF3E673}"/>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184;p18">
                <a:extLst>
                  <a:ext uri="{FF2B5EF4-FFF2-40B4-BE49-F238E27FC236}">
                    <a16:creationId xmlns:a16="http://schemas.microsoft.com/office/drawing/2014/main" id="{7BE47336-58B7-ABE5-55B9-8880DA732BD3}"/>
                  </a:ext>
                </a:extLst>
              </p:cNvPr>
              <p:cNvSpPr txBox="1"/>
              <p:nvPr/>
            </p:nvSpPr>
            <p:spPr>
              <a:xfrm>
                <a:off x="3696622" y="6359400"/>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47" name="Group 46">
              <a:extLst>
                <a:ext uri="{FF2B5EF4-FFF2-40B4-BE49-F238E27FC236}">
                  <a16:creationId xmlns:a16="http://schemas.microsoft.com/office/drawing/2014/main" id="{753FCC1F-0163-1B4A-DB79-A7DCC16B7D57}"/>
                </a:ext>
              </a:extLst>
            </p:cNvPr>
            <p:cNvGrpSpPr/>
            <p:nvPr/>
          </p:nvGrpSpPr>
          <p:grpSpPr>
            <a:xfrm>
              <a:off x="3087926" y="2488581"/>
              <a:ext cx="1406594" cy="461635"/>
              <a:chOff x="5067835" y="3142867"/>
              <a:chExt cx="1406594" cy="461635"/>
            </a:xfrm>
          </p:grpSpPr>
          <p:cxnSp>
            <p:nvCxnSpPr>
              <p:cNvPr id="48" name="Straight Arrow Connector 47">
                <a:extLst>
                  <a:ext uri="{FF2B5EF4-FFF2-40B4-BE49-F238E27FC236}">
                    <a16:creationId xmlns:a16="http://schemas.microsoft.com/office/drawing/2014/main" id="{B987E99A-8F47-FE64-9A91-D7A8EF9F0066}"/>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9" name="Google Shape;148;p18">
                <a:extLst>
                  <a:ext uri="{FF2B5EF4-FFF2-40B4-BE49-F238E27FC236}">
                    <a16:creationId xmlns:a16="http://schemas.microsoft.com/office/drawing/2014/main" id="{C662788A-6542-5AEC-BD37-67C40BBCD1F7}"/>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grpSp>
    </p:spTree>
    <p:extLst>
      <p:ext uri="{BB962C8B-B14F-4D97-AF65-F5344CB8AC3E}">
        <p14:creationId xmlns:p14="http://schemas.microsoft.com/office/powerpoint/2010/main" val="287183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34"/>
          <p:cNvSpPr txBox="1">
            <a:spLocks noGrp="1"/>
          </p:cNvSpPr>
          <p:nvPr>
            <p:ph type="title"/>
          </p:nvPr>
        </p:nvSpPr>
        <p:spPr>
          <a:xfrm>
            <a:off x="152400" y="78837"/>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Simulation Results</a:t>
            </a:r>
            <a:endParaRPr/>
          </a:p>
        </p:txBody>
      </p:sp>
      <p:sp>
        <p:nvSpPr>
          <p:cNvPr id="993" name="Google Shape;993;p3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pic>
        <p:nvPicPr>
          <p:cNvPr id="994" name="Google Shape;994;p34"/>
          <p:cNvPicPr preferRelativeResize="0"/>
          <p:nvPr/>
        </p:nvPicPr>
        <p:blipFill>
          <a:blip r:embed="rId3">
            <a:alphaModFix/>
          </a:blip>
          <a:stretch>
            <a:fillRect/>
          </a:stretch>
        </p:blipFill>
        <p:spPr>
          <a:xfrm>
            <a:off x="426725" y="2217327"/>
            <a:ext cx="4909601" cy="2404699"/>
          </a:xfrm>
          <a:prstGeom prst="rect">
            <a:avLst/>
          </a:prstGeom>
          <a:noFill/>
          <a:ln>
            <a:noFill/>
          </a:ln>
        </p:spPr>
      </p:pic>
      <p:pic>
        <p:nvPicPr>
          <p:cNvPr id="2" name="Picture 1">
            <a:extLst>
              <a:ext uri="{FF2B5EF4-FFF2-40B4-BE49-F238E27FC236}">
                <a16:creationId xmlns:a16="http://schemas.microsoft.com/office/drawing/2014/main" id="{3DCD5F98-83E6-34A9-7266-6710B9EB5E81}"/>
              </a:ext>
            </a:extLst>
          </p:cNvPr>
          <p:cNvPicPr>
            <a:picLocks noChangeAspect="1"/>
          </p:cNvPicPr>
          <p:nvPr/>
        </p:nvPicPr>
        <p:blipFill rotWithShape="1">
          <a:blip r:embed="rId4"/>
          <a:srcRect t="12587"/>
          <a:stretch/>
        </p:blipFill>
        <p:spPr>
          <a:xfrm>
            <a:off x="5975229" y="2466109"/>
            <a:ext cx="4962895" cy="2155917"/>
          </a:xfrm>
          <a:prstGeom prst="rect">
            <a:avLst/>
          </a:prstGeom>
        </p:spPr>
      </p:pic>
    </p:spTree>
    <p:extLst>
      <p:ext uri="{BB962C8B-B14F-4D97-AF65-F5344CB8AC3E}">
        <p14:creationId xmlns:p14="http://schemas.microsoft.com/office/powerpoint/2010/main" val="8333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Model of </a:t>
            </a:r>
            <a:r>
              <a:rPr lang="en-US" err="1"/>
              <a:t>Multiresource</a:t>
            </a:r>
            <a:r>
              <a:rPr lang="en-US"/>
              <a:t> Jobs</a:t>
            </a:r>
            <a:endParaRPr/>
          </a:p>
        </p:txBody>
      </p:sp>
      <p:sp>
        <p:nvSpPr>
          <p:cNvPr id="374" name="Google Shape;374;p2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grpSp>
        <p:nvGrpSpPr>
          <p:cNvPr id="375" name="Google Shape;375;p23"/>
          <p:cNvGrpSpPr/>
          <p:nvPr/>
        </p:nvGrpSpPr>
        <p:grpSpPr>
          <a:xfrm>
            <a:off x="460575" y="1535025"/>
            <a:ext cx="2882650" cy="1944600"/>
            <a:chOff x="218775" y="4238275"/>
            <a:chExt cx="2882650" cy="1944600"/>
          </a:xfrm>
        </p:grpSpPr>
        <p:sp>
          <p:nvSpPr>
            <p:cNvPr id="376" name="Google Shape;376;p23"/>
            <p:cNvSpPr/>
            <p:nvPr/>
          </p:nvSpPr>
          <p:spPr>
            <a:xfrm>
              <a:off x="547875" y="454307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7" name="Google Shape;377;p23"/>
            <p:cNvSpPr txBox="1"/>
            <p:nvPr/>
          </p:nvSpPr>
          <p:spPr>
            <a:xfrm rot="-5400000">
              <a:off x="-513825" y="4970875"/>
              <a:ext cx="183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R Types of Resources</a:t>
              </a:r>
              <a:endParaRPr sz="1200">
                <a:solidFill>
                  <a:schemeClr val="dk1"/>
                </a:solidFill>
                <a:latin typeface="Cabin"/>
                <a:ea typeface="Cabin"/>
                <a:cs typeface="Cabin"/>
                <a:sym typeface="Cabin"/>
              </a:endParaRPr>
            </a:p>
          </p:txBody>
        </p:sp>
        <p:sp>
          <p:nvSpPr>
            <p:cNvPr id="378" name="Google Shape;378;p23"/>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9" name="Google Shape;379;p23"/>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0" name="Google Shape;380;p23"/>
            <p:cNvSpPr txBox="1"/>
            <p:nvPr/>
          </p:nvSpPr>
          <p:spPr>
            <a:xfrm>
              <a:off x="2296225" y="446724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381" name="Google Shape;381;p23"/>
            <p:cNvSpPr txBox="1"/>
            <p:nvPr/>
          </p:nvSpPr>
          <p:spPr>
            <a:xfrm>
              <a:off x="2294297" y="48072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382" name="Google Shape;382;p23"/>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3" name="Google Shape;383;p23"/>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384" name="Google Shape;384;p23"/>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5" name="Google Shape;385;p23"/>
            <p:cNvSpPr txBox="1"/>
            <p:nvPr/>
          </p:nvSpPr>
          <p:spPr>
            <a:xfrm>
              <a:off x="2294300" y="545965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386" name="Google Shape;386;p23"/>
            <p:cNvSpPr txBox="1"/>
            <p:nvPr/>
          </p:nvSpPr>
          <p:spPr>
            <a:xfrm rot="-5400000">
              <a:off x="1339775" y="56282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sp>
        <p:nvSpPr>
          <p:cNvPr id="387" name="Google Shape;387;p23"/>
          <p:cNvSpPr txBox="1"/>
          <p:nvPr/>
        </p:nvSpPr>
        <p:spPr>
          <a:xfrm>
            <a:off x="5927450" y="2278300"/>
            <a:ext cx="36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p:sp>
        <p:nvSpPr>
          <p:cNvPr id="388" name="Google Shape;388;p23"/>
          <p:cNvSpPr txBox="1"/>
          <p:nvPr/>
        </p:nvSpPr>
        <p:spPr>
          <a:xfrm>
            <a:off x="9585050" y="2278300"/>
            <a:ext cx="36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p:grpSp>
        <p:nvGrpSpPr>
          <p:cNvPr id="389" name="Google Shape;389;p23"/>
          <p:cNvGrpSpPr/>
          <p:nvPr/>
        </p:nvGrpSpPr>
        <p:grpSpPr>
          <a:xfrm>
            <a:off x="3680643" y="1555930"/>
            <a:ext cx="1171232" cy="2097420"/>
            <a:chOff x="3680643" y="1555930"/>
            <a:chExt cx="1171232" cy="2097420"/>
          </a:xfrm>
        </p:grpSpPr>
        <p:sp>
          <p:nvSpPr>
            <p:cNvPr id="390" name="Google Shape;390;p23"/>
            <p:cNvSpPr/>
            <p:nvPr/>
          </p:nvSpPr>
          <p:spPr>
            <a:xfrm>
              <a:off x="4201485" y="18209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1" name="Google Shape;391;p23"/>
            <p:cNvSpPr txBox="1"/>
            <p:nvPr/>
          </p:nvSpPr>
          <p:spPr>
            <a:xfrm>
              <a:off x="3967175" y="32840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a:t>
              </a:r>
              <a:endParaRPr sz="1200">
                <a:solidFill>
                  <a:schemeClr val="dk1"/>
                </a:solidFill>
                <a:latin typeface="Cabin"/>
                <a:ea typeface="Cabin"/>
                <a:cs typeface="Cabin"/>
                <a:sym typeface="Cabin"/>
              </a:endParaRPr>
            </a:p>
          </p:txBody>
        </p:sp>
        <p:sp>
          <p:nvSpPr>
            <p:cNvPr id="392" name="Google Shape;392;p23"/>
            <p:cNvSpPr txBox="1"/>
            <p:nvPr/>
          </p:nvSpPr>
          <p:spPr>
            <a:xfrm>
              <a:off x="3680643" y="2382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393" name="Google Shape;393;p23"/>
            <p:cNvSpPr txBox="1"/>
            <p:nvPr/>
          </p:nvSpPr>
          <p:spPr>
            <a:xfrm>
              <a:off x="4233270" y="1555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394" name="Google Shape;394;p23"/>
          <p:cNvGrpSpPr/>
          <p:nvPr/>
        </p:nvGrpSpPr>
        <p:grpSpPr>
          <a:xfrm>
            <a:off x="4786280" y="2108207"/>
            <a:ext cx="1141169" cy="1011743"/>
            <a:chOff x="4786280" y="2108207"/>
            <a:chExt cx="1141169" cy="1011743"/>
          </a:xfrm>
        </p:grpSpPr>
        <p:sp>
          <p:nvSpPr>
            <p:cNvPr id="395" name="Google Shape;395;p23"/>
            <p:cNvSpPr/>
            <p:nvPr/>
          </p:nvSpPr>
          <p:spPr>
            <a:xfrm>
              <a:off x="5213335" y="2369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96" name="Google Shape;396;p23"/>
            <p:cNvSpPr txBox="1"/>
            <p:nvPr/>
          </p:nvSpPr>
          <p:spPr>
            <a:xfrm>
              <a:off x="4953824" y="2750650"/>
              <a:ext cx="973625"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a:t>
              </a:r>
              <a:endParaRPr sz="1200">
                <a:solidFill>
                  <a:schemeClr val="dk1"/>
                </a:solidFill>
                <a:latin typeface="Cabin"/>
                <a:ea typeface="Cabin"/>
                <a:cs typeface="Cabin"/>
                <a:sym typeface="Cabin"/>
              </a:endParaRPr>
            </a:p>
          </p:txBody>
        </p:sp>
        <p:sp>
          <p:nvSpPr>
            <p:cNvPr id="397" name="Google Shape;397;p23"/>
            <p:cNvSpPr txBox="1"/>
            <p:nvPr/>
          </p:nvSpPr>
          <p:spPr>
            <a:xfrm>
              <a:off x="4786280" y="2351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398" name="Google Shape;398;p23"/>
            <p:cNvSpPr txBox="1"/>
            <p:nvPr/>
          </p:nvSpPr>
          <p:spPr>
            <a:xfrm>
              <a:off x="5251542" y="2108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399" name="Google Shape;399;p23"/>
          <p:cNvGrpSpPr/>
          <p:nvPr/>
        </p:nvGrpSpPr>
        <p:grpSpPr>
          <a:xfrm>
            <a:off x="9830259" y="1894630"/>
            <a:ext cx="1523540" cy="1352097"/>
            <a:chOff x="9830259" y="1894630"/>
            <a:chExt cx="1523540" cy="1352097"/>
          </a:xfrm>
        </p:grpSpPr>
        <p:sp>
          <p:nvSpPr>
            <p:cNvPr id="400" name="Google Shape;400;p23"/>
            <p:cNvSpPr/>
            <p:nvPr/>
          </p:nvSpPr>
          <p:spPr>
            <a:xfrm>
              <a:off x="10365844" y="21867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1" name="Google Shape;401;p23"/>
                <p:cNvSpPr txBox="1"/>
                <p:nvPr/>
              </p:nvSpPr>
              <p:spPr>
                <a:xfrm>
                  <a:off x="10307084" y="2877425"/>
                  <a:ext cx="1046715"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𝐾</m:t>
                      </m:r>
                    </m:oMath>
                  </a14:m>
                  <a:r>
                    <a:rPr lang="en-US" sz="1200">
                      <a:solidFill>
                        <a:schemeClr val="dk1"/>
                      </a:solidFill>
                      <a:latin typeface="Cabin"/>
                      <a:ea typeface="Cabin"/>
                      <a:cs typeface="Cabin"/>
                      <a:sym typeface="Cabin"/>
                    </a:rPr>
                    <a:t> Job</a:t>
                  </a:r>
                  <a:endParaRPr sz="1200">
                    <a:solidFill>
                      <a:schemeClr val="dk1"/>
                    </a:solidFill>
                    <a:latin typeface="Cabin"/>
                    <a:ea typeface="Cabin"/>
                    <a:cs typeface="Cabin"/>
                    <a:sym typeface="Cabin"/>
                  </a:endParaRPr>
                </a:p>
              </p:txBody>
            </p:sp>
          </mc:Choice>
          <mc:Fallback xmlns="">
            <p:sp>
              <p:nvSpPr>
                <p:cNvPr id="401" name="Google Shape;401;p23"/>
                <p:cNvSpPr txBox="1">
                  <a:spLocks noRot="1" noChangeAspect="1" noMove="1" noResize="1" noEditPoints="1" noAdjustHandles="1" noChangeArrowheads="1" noChangeShapeType="1" noTextEdit="1"/>
                </p:cNvSpPr>
                <p:nvPr/>
              </p:nvSpPr>
              <p:spPr>
                <a:xfrm>
                  <a:off x="10307084" y="2877425"/>
                  <a:ext cx="1046715" cy="369302"/>
                </a:xfrm>
                <a:prstGeom prst="rect">
                  <a:avLst/>
                </a:prstGeom>
                <a:blipFill>
                  <a:blip r:embed="rId3"/>
                  <a:stretch>
                    <a:fillRect l="-585"/>
                  </a:stretch>
                </a:blipFill>
                <a:ln>
                  <a:noFill/>
                </a:ln>
              </p:spPr>
              <p:txBody>
                <a:bodyPr/>
                <a:lstStyle/>
                <a:p>
                  <a:r>
                    <a:rPr lang="en-US">
                      <a:noFill/>
                    </a:rPr>
                    <a:t> </a:t>
                  </a:r>
                </a:p>
              </p:txBody>
            </p:sp>
          </mc:Fallback>
        </mc:AlternateContent>
        <p:sp>
          <p:nvSpPr>
            <p:cNvPr id="402" name="Google Shape;402;p23"/>
            <p:cNvSpPr txBox="1"/>
            <p:nvPr/>
          </p:nvSpPr>
          <p:spPr>
            <a:xfrm>
              <a:off x="9830259" y="2377830"/>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403" name="Google Shape;403;p23"/>
            <p:cNvSpPr txBox="1"/>
            <p:nvPr/>
          </p:nvSpPr>
          <p:spPr>
            <a:xfrm>
              <a:off x="10562968" y="189463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04" name="Google Shape;404;p23"/>
              <p:cNvSpPr txBox="1"/>
              <p:nvPr/>
            </p:nvSpPr>
            <p:spPr>
              <a:xfrm>
                <a:off x="4948175" y="4109200"/>
                <a:ext cx="4883100" cy="67707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jobs share the </a:t>
                </a:r>
                <a:r>
                  <a:rPr lang="en-US" sz="1600" b="1">
                    <a:solidFill>
                      <a:schemeClr val="dk1"/>
                    </a:solidFill>
                    <a:latin typeface="Cabin"/>
                    <a:ea typeface="Cabin"/>
                    <a:cs typeface="Cabin"/>
                    <a:sym typeface="Cabin"/>
                  </a:rPr>
                  <a:t>same</a:t>
                </a:r>
                <a:r>
                  <a:rPr lang="en-US" sz="1600">
                    <a:solidFill>
                      <a:schemeClr val="dk1"/>
                    </a:solidFill>
                    <a:latin typeface="Cabin"/>
                    <a:ea typeface="Cabin"/>
                    <a:cs typeface="Cabin"/>
                    <a:sym typeface="Cabin"/>
                  </a:rPr>
                  <a:t> </a:t>
                </a:r>
                <a:r>
                  <a:rPr lang="en-US" sz="1600" i="1">
                    <a:solidFill>
                      <a:schemeClr val="dk1"/>
                    </a:solidFill>
                    <a:latin typeface="Cabin"/>
                    <a:ea typeface="Cabin"/>
                    <a:cs typeface="Cabin"/>
                    <a:sym typeface="Cabin"/>
                  </a:rPr>
                  <a:t>resource demands</a:t>
                </a:r>
                <a:r>
                  <a:rPr lang="en-US" sz="1600">
                    <a:solidFill>
                      <a:schemeClr val="dk1"/>
                    </a:solidFill>
                    <a:latin typeface="Cabin"/>
                    <a:ea typeface="Cabin"/>
                    <a:cs typeface="Cabin"/>
                    <a:sym typeface="Cabin"/>
                  </a:rPr>
                  <a:t>.</a:t>
                </a:r>
              </a:p>
              <a:p>
                <a:pPr marL="0" lvl="0" indent="0" algn="ctr" rtl="0">
                  <a:spcBef>
                    <a:spcPts val="0"/>
                  </a:spcBef>
                  <a:spcAft>
                    <a:spcPts val="0"/>
                  </a:spcAft>
                  <a:buNone/>
                </a:pPr>
                <a:endParaRPr sz="1600">
                  <a:solidFill>
                    <a:schemeClr val="dk1"/>
                  </a:solidFill>
                  <a:latin typeface="Cabin"/>
                  <a:ea typeface="Cabin"/>
                  <a:cs typeface="Cabin"/>
                  <a:sym typeface="Cabin"/>
                </a:endParaRPr>
              </a:p>
            </p:txBody>
          </p:sp>
        </mc:Choice>
        <mc:Fallback xmlns="">
          <p:sp>
            <p:nvSpPr>
              <p:cNvPr id="404" name="Google Shape;404;p23"/>
              <p:cNvSpPr txBox="1">
                <a:spLocks noRot="1" noChangeAspect="1" noMove="1" noResize="1" noEditPoints="1" noAdjustHandles="1" noChangeArrowheads="1" noChangeShapeType="1" noTextEdit="1"/>
              </p:cNvSpPr>
              <p:nvPr/>
            </p:nvSpPr>
            <p:spPr>
              <a:xfrm>
                <a:off x="4948175" y="4109200"/>
                <a:ext cx="4883100" cy="677078"/>
              </a:xfrm>
              <a:prstGeom prst="rect">
                <a:avLst/>
              </a:prstGeom>
              <a:blipFill>
                <a:blip r:embed="rId4"/>
                <a:stretch>
                  <a:fillRect/>
                </a:stretch>
              </a:blipFill>
              <a:ln>
                <a:noFill/>
              </a:ln>
            </p:spPr>
            <p:txBody>
              <a:bodyPr/>
              <a:lstStyle/>
              <a:p>
                <a:r>
                  <a:rPr lang="en-US">
                    <a:noFill/>
                  </a:rPr>
                  <a:t> </a:t>
                </a:r>
              </a:p>
            </p:txBody>
          </p:sp>
        </mc:Fallback>
      </mc:AlternateContent>
      <p:grpSp>
        <p:nvGrpSpPr>
          <p:cNvPr id="405" name="Google Shape;405;p23"/>
          <p:cNvGrpSpPr/>
          <p:nvPr/>
        </p:nvGrpSpPr>
        <p:grpSpPr>
          <a:xfrm>
            <a:off x="6278515" y="1863100"/>
            <a:ext cx="1355906" cy="1426702"/>
            <a:chOff x="6278515" y="1863100"/>
            <a:chExt cx="1355906" cy="1426702"/>
          </a:xfrm>
        </p:grpSpPr>
        <p:sp>
          <p:nvSpPr>
            <p:cNvPr id="406" name="Google Shape;406;p23"/>
            <p:cNvSpPr/>
            <p:nvPr/>
          </p:nvSpPr>
          <p:spPr>
            <a:xfrm>
              <a:off x="6767725" y="2131050"/>
              <a:ext cx="848700" cy="8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07" name="Google Shape;407;p23"/>
                <p:cNvSpPr txBox="1"/>
                <p:nvPr/>
              </p:nvSpPr>
              <p:spPr>
                <a:xfrm>
                  <a:off x="6749721" y="2920500"/>
                  <a:ext cx="884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a:t>
                  </a:r>
                  <a14:m>
                    <m:oMath xmlns:m="http://schemas.openxmlformats.org/officeDocument/2006/math">
                      <m:r>
                        <a:rPr lang="en-US" sz="1200" b="0" i="1" smtClean="0">
                          <a:solidFill>
                            <a:schemeClr val="dk1"/>
                          </a:solidFill>
                          <a:latin typeface="Cambria Math" panose="02040503050406030204" pitchFamily="18" charset="0"/>
                          <a:ea typeface="Cabin"/>
                          <a:cs typeface="Cabin"/>
                          <a:sym typeface="Cabin"/>
                        </a:rPr>
                        <m:t>𝑖</m:t>
                      </m:r>
                    </m:oMath>
                  </a14:m>
                  <a:r>
                    <a:rPr lang="en-US" sz="1200">
                      <a:solidFill>
                        <a:schemeClr val="dk1"/>
                      </a:solidFill>
                      <a:latin typeface="Cabin"/>
                      <a:ea typeface="Cabin"/>
                      <a:cs typeface="Cabin"/>
                      <a:sym typeface="Cabin"/>
                    </a:rPr>
                    <a:t> Job</a:t>
                  </a:r>
                  <a:endParaRPr sz="1200">
                    <a:solidFill>
                      <a:schemeClr val="dk1"/>
                    </a:solidFill>
                    <a:latin typeface="Cabin"/>
                    <a:ea typeface="Cabin"/>
                    <a:cs typeface="Cabin"/>
                    <a:sym typeface="Cabin"/>
                  </a:endParaRPr>
                </a:p>
              </p:txBody>
            </p:sp>
          </mc:Choice>
          <mc:Fallback xmlns="">
            <p:sp>
              <p:nvSpPr>
                <p:cNvPr id="407" name="Google Shape;407;p23"/>
                <p:cNvSpPr txBox="1">
                  <a:spLocks noRot="1" noChangeAspect="1" noMove="1" noResize="1" noEditPoints="1" noAdjustHandles="1" noChangeArrowheads="1" noChangeShapeType="1" noTextEdit="1"/>
                </p:cNvSpPr>
                <p:nvPr/>
              </p:nvSpPr>
              <p:spPr>
                <a:xfrm>
                  <a:off x="6749721" y="2920500"/>
                  <a:ext cx="884700" cy="369302"/>
                </a:xfrm>
                <a:prstGeom prst="rect">
                  <a:avLst/>
                </a:prstGeom>
                <a:blipFill>
                  <a:blip r:embed="rId5"/>
                  <a:stretch>
                    <a:fillRect/>
                  </a:stretch>
                </a:blipFill>
                <a:ln>
                  <a:noFill/>
                </a:ln>
              </p:spPr>
              <p:txBody>
                <a:bodyPr/>
                <a:lstStyle/>
                <a:p>
                  <a:r>
                    <a:rPr lang="en-US">
                      <a:noFill/>
                    </a:rPr>
                    <a:t> </a:t>
                  </a:r>
                </a:p>
              </p:txBody>
            </p:sp>
          </mc:Fallback>
        </mc:AlternateContent>
        <p:sp>
          <p:nvSpPr>
            <p:cNvPr id="408" name="Google Shape;408;p23"/>
            <p:cNvSpPr txBox="1"/>
            <p:nvPr/>
          </p:nvSpPr>
          <p:spPr>
            <a:xfrm>
              <a:off x="7044690" y="18631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?G</a:t>
              </a:r>
              <a:endParaRPr sz="1000">
                <a:solidFill>
                  <a:schemeClr val="dk1"/>
                </a:solidFill>
                <a:latin typeface="Cabin"/>
                <a:ea typeface="Cabin"/>
                <a:cs typeface="Cabin"/>
                <a:sym typeface="Cabin"/>
              </a:endParaRPr>
            </a:p>
          </p:txBody>
        </p:sp>
        <p:sp>
          <p:nvSpPr>
            <p:cNvPr id="409" name="Google Shape;409;p23"/>
            <p:cNvSpPr txBox="1"/>
            <p:nvPr/>
          </p:nvSpPr>
          <p:spPr>
            <a:xfrm>
              <a:off x="6278515" y="2377840"/>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 cores</a:t>
              </a:r>
              <a:endParaRPr sz="1000">
                <a:solidFill>
                  <a:schemeClr val="dk1"/>
                </a:solidFill>
                <a:latin typeface="Cabin"/>
                <a:ea typeface="Cabin"/>
                <a:cs typeface="Cabin"/>
                <a:sym typeface="Cabin"/>
              </a:endParaRPr>
            </a:p>
          </p:txBody>
        </p:sp>
      </p:grpSp>
      <p:grpSp>
        <p:nvGrpSpPr>
          <p:cNvPr id="410" name="Google Shape;410;p23"/>
          <p:cNvGrpSpPr/>
          <p:nvPr/>
        </p:nvGrpSpPr>
        <p:grpSpPr>
          <a:xfrm>
            <a:off x="4040650" y="3655700"/>
            <a:ext cx="7082100" cy="602682"/>
            <a:chOff x="4040650" y="3655700"/>
            <a:chExt cx="7082100" cy="602682"/>
          </a:xfrm>
        </p:grpSpPr>
        <p:sp>
          <p:nvSpPr>
            <p:cNvPr id="411" name="Google Shape;411;p23"/>
            <p:cNvSpPr/>
            <p:nvPr/>
          </p:nvSpPr>
          <p:spPr>
            <a:xfrm rot="5400000">
              <a:off x="7461700" y="234650"/>
              <a:ext cx="240000" cy="70821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412" name="Google Shape;412;p23"/>
                <p:cNvSpPr txBox="1"/>
                <p:nvPr/>
              </p:nvSpPr>
              <p:spPr>
                <a:xfrm>
                  <a:off x="6537970" y="3827525"/>
                  <a:ext cx="16230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a:solidFill>
                        <a:schemeClr val="dk1"/>
                      </a:solidFill>
                      <a:latin typeface="Cabin"/>
                      <a:ea typeface="Cabin"/>
                      <a:cs typeface="Cabin"/>
                      <a:sym typeface="Cabin"/>
                    </a:rPr>
                    <a:t> Types of Jobs</a:t>
                  </a:r>
                  <a:endParaRPr sz="1600">
                    <a:solidFill>
                      <a:schemeClr val="dk1"/>
                    </a:solidFill>
                    <a:latin typeface="Cabin"/>
                    <a:ea typeface="Cabin"/>
                    <a:cs typeface="Cabin"/>
                    <a:sym typeface="Cabin"/>
                  </a:endParaRPr>
                </a:p>
              </p:txBody>
            </p:sp>
          </mc:Choice>
          <mc:Fallback xmlns="">
            <p:sp>
              <p:nvSpPr>
                <p:cNvPr id="412" name="Google Shape;412;p23"/>
                <p:cNvSpPr txBox="1">
                  <a:spLocks noRot="1" noChangeAspect="1" noMove="1" noResize="1" noEditPoints="1" noAdjustHandles="1" noChangeArrowheads="1" noChangeShapeType="1" noTextEdit="1"/>
                </p:cNvSpPr>
                <p:nvPr/>
              </p:nvSpPr>
              <p:spPr>
                <a:xfrm>
                  <a:off x="6537970" y="3827525"/>
                  <a:ext cx="1623000" cy="430857"/>
                </a:xfrm>
                <a:prstGeom prst="rect">
                  <a:avLst/>
                </a:prstGeom>
                <a:blipFill>
                  <a:blip r:embed="rId6"/>
                  <a:stretch>
                    <a:fillRect b="-5634"/>
                  </a:stretch>
                </a:blipFill>
                <a:ln>
                  <a:noFill/>
                </a:ln>
              </p:spPr>
              <p:txBody>
                <a:bodyPr/>
                <a:lstStyle/>
                <a:p>
                  <a:r>
                    <a:rPr lang="en-US">
                      <a:noFill/>
                    </a:rPr>
                    <a:t> </a:t>
                  </a:r>
                </a:p>
              </p:txBody>
            </p:sp>
          </mc:Fallback>
        </mc:AlternateContent>
      </p:grpSp>
      <p:sp>
        <p:nvSpPr>
          <p:cNvPr id="415" name="Google Shape;415;p23"/>
          <p:cNvSpPr txBox="1"/>
          <p:nvPr/>
        </p:nvSpPr>
        <p:spPr>
          <a:xfrm>
            <a:off x="3704300" y="4590985"/>
            <a:ext cx="77061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i="1">
                <a:solidFill>
                  <a:schemeClr val="dk1"/>
                </a:solidFill>
                <a:latin typeface="Cabin"/>
                <a:ea typeface="Cabin"/>
                <a:cs typeface="Cabin"/>
                <a:sym typeface="Cabin"/>
              </a:rPr>
              <a:t>Service requirement</a:t>
            </a:r>
            <a:r>
              <a:rPr lang="en-US" sz="1600">
                <a:solidFill>
                  <a:schemeClr val="dk1"/>
                </a:solidFill>
                <a:latin typeface="Cabin"/>
                <a:ea typeface="Cabin"/>
                <a:cs typeface="Cabin"/>
                <a:sym typeface="Cabin"/>
              </a:rPr>
              <a:t>: time the job needs to be run on the server before completion.</a:t>
            </a:r>
            <a:endParaRPr sz="160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17" name="Google Shape;417;p23"/>
              <p:cNvSpPr/>
              <p:nvPr/>
            </p:nvSpPr>
            <p:spPr>
              <a:xfrm>
                <a:off x="1850975" y="5744875"/>
                <a:ext cx="8299200" cy="5580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Note: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𝑆</m:t>
                        </m:r>
                      </m:e>
                      <m:sub>
                        <m:r>
                          <a:rPr lang="en-US" b="0" i="1" smtClean="0">
                            <a:latin typeface="Cambria Math" panose="02040503050406030204" pitchFamily="18" charset="0"/>
                            <a:ea typeface="Cabin"/>
                            <a:cs typeface="Cabin"/>
                            <a:sym typeface="Cabin"/>
                          </a:rPr>
                          <m:t>𝑖</m:t>
                        </m:r>
                      </m:sub>
                    </m:sSub>
                    <m:r>
                      <a:rPr lang="en-US" b="0" i="1" smtClean="0">
                        <a:latin typeface="Cambria Math" panose="02040503050406030204" pitchFamily="18" charset="0"/>
                        <a:ea typeface="Cabin"/>
                        <a:cs typeface="Cabin"/>
                        <a:sym typeface="Cabin"/>
                      </a:rPr>
                      <m:t>∼</m:t>
                    </m:r>
                    <m:func>
                      <m:funcPr>
                        <m:ctrlPr>
                          <a:rPr lang="en-US" b="0" i="1" smtClean="0">
                            <a:latin typeface="Cambria Math" panose="02040503050406030204" pitchFamily="18" charset="0"/>
                            <a:ea typeface="Cabin"/>
                            <a:cs typeface="Cabin"/>
                            <a:sym typeface="Cabin"/>
                          </a:rPr>
                        </m:ctrlPr>
                      </m:funcPr>
                      <m:fName>
                        <m:r>
                          <m:rPr>
                            <m:sty m:val="p"/>
                          </m:rPr>
                          <a:rPr lang="en-US" b="0" i="0" smtClean="0">
                            <a:latin typeface="Cambria Math" panose="02040503050406030204" pitchFamily="18" charset="0"/>
                            <a:ea typeface="Cabin"/>
                            <a:cs typeface="Cabin"/>
                            <a:sym typeface="Cabin"/>
                          </a:rPr>
                          <m:t>exp</m:t>
                        </m:r>
                      </m:fName>
                      <m:e>
                        <m:d>
                          <m:dPr>
                            <m:ctrlPr>
                              <a:rPr lang="en-US" b="0" i="1" smtClean="0">
                                <a:latin typeface="Cambria Math" panose="02040503050406030204" pitchFamily="18" charset="0"/>
                                <a:ea typeface="Cabin"/>
                                <a:cs typeface="Cabin"/>
                                <a:sym typeface="Cabin"/>
                              </a:rPr>
                            </m:ctrlPr>
                          </m:dPr>
                          <m:e>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e>
                        </m:d>
                      </m:e>
                    </m:func>
                  </m:oMath>
                </a14:m>
                <a:r>
                  <a:rPr lang="en-US">
                    <a:latin typeface="Cabin"/>
                    <a:ea typeface="Cabin"/>
                    <a:cs typeface="Cabin"/>
                    <a:sym typeface="Cabin"/>
                  </a:rPr>
                  <a:t> means if we serve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oMath>
                </a14:m>
                <a:r>
                  <a:rPr lang="en-US">
                    <a:latin typeface="Cabin"/>
                    <a:ea typeface="Cabin"/>
                    <a:cs typeface="Cabin"/>
                    <a:sym typeface="Cabin"/>
                  </a:rPr>
                  <a:t> type-</a:t>
                </a:r>
                <a:r>
                  <a:rPr lang="en-US" err="1">
                    <a:latin typeface="Cabin"/>
                    <a:ea typeface="Cabin"/>
                    <a:cs typeface="Cabin"/>
                    <a:sym typeface="Cabin"/>
                  </a:rPr>
                  <a:t>i</a:t>
                </a:r>
                <a:r>
                  <a:rPr lang="en-US">
                    <a:latin typeface="Cabin"/>
                    <a:ea typeface="Cabin"/>
                    <a:cs typeface="Cabin"/>
                    <a:sym typeface="Cabin"/>
                  </a:rPr>
                  <a:t> jobs, we are completing the jobs at a rate of </a:t>
                </a:r>
                <a14:m>
                  <m:oMath xmlns:m="http://schemas.openxmlformats.org/officeDocument/2006/math">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𝑛</m:t>
                        </m:r>
                      </m:e>
                      <m:sub>
                        <m:r>
                          <a:rPr lang="en-US" b="0" i="1" smtClean="0">
                            <a:latin typeface="Cambria Math" panose="02040503050406030204" pitchFamily="18" charset="0"/>
                            <a:ea typeface="Cabin"/>
                            <a:cs typeface="Cabin"/>
                            <a:sym typeface="Cabin"/>
                          </a:rPr>
                          <m:t>𝑖</m:t>
                        </m:r>
                      </m:sub>
                    </m:sSub>
                    <m:sSub>
                      <m:sSubPr>
                        <m:ctrlPr>
                          <a:rPr lang="en-US" b="0" i="1" smtClean="0">
                            <a:latin typeface="Cambria Math" panose="02040503050406030204" pitchFamily="18" charset="0"/>
                            <a:ea typeface="Cabin"/>
                            <a:cs typeface="Cabin"/>
                            <a:sym typeface="Cabin"/>
                          </a:rPr>
                        </m:ctrlPr>
                      </m:sSubPr>
                      <m:e>
                        <m:r>
                          <a:rPr lang="en-US" b="0" i="1" smtClean="0">
                            <a:latin typeface="Cambria Math" panose="02040503050406030204" pitchFamily="18" charset="0"/>
                            <a:ea typeface="Cabin"/>
                            <a:cs typeface="Cabin"/>
                            <a:sym typeface="Cabin"/>
                          </a:rPr>
                          <m:t>𝜇</m:t>
                        </m:r>
                      </m:e>
                      <m:sub>
                        <m:r>
                          <a:rPr lang="en-US" b="0" i="1" smtClean="0">
                            <a:latin typeface="Cambria Math" panose="02040503050406030204" pitchFamily="18" charset="0"/>
                            <a:ea typeface="Cabin"/>
                            <a:cs typeface="Cabin"/>
                            <a:sym typeface="Cabin"/>
                          </a:rPr>
                          <m:t>𝑖</m:t>
                        </m:r>
                      </m:sub>
                    </m:sSub>
                  </m:oMath>
                </a14:m>
                <a:r>
                  <a:rPr lang="en-US">
                    <a:latin typeface="Cabin"/>
                    <a:ea typeface="Cabin"/>
                    <a:cs typeface="Cabin"/>
                    <a:sym typeface="Cabin"/>
                  </a:rPr>
                  <a:t> jobs/sec.</a:t>
                </a:r>
                <a:endParaRPr>
                  <a:latin typeface="Cabin"/>
                  <a:ea typeface="Cabin"/>
                  <a:cs typeface="Cabin"/>
                  <a:sym typeface="Cabin"/>
                </a:endParaRPr>
              </a:p>
            </p:txBody>
          </p:sp>
        </mc:Choice>
        <mc:Fallback xmlns="">
          <p:sp>
            <p:nvSpPr>
              <p:cNvPr id="417" name="Google Shape;417;p23"/>
              <p:cNvSpPr>
                <a:spLocks noRot="1" noChangeAspect="1" noMove="1" noResize="1" noEditPoints="1" noAdjustHandles="1" noChangeArrowheads="1" noChangeShapeType="1" noTextEdit="1"/>
              </p:cNvSpPr>
              <p:nvPr/>
            </p:nvSpPr>
            <p:spPr>
              <a:xfrm>
                <a:off x="1850975" y="5744875"/>
                <a:ext cx="8299200" cy="558000"/>
              </a:xfrm>
              <a:prstGeom prst="roundRect">
                <a:avLst>
                  <a:gd name="adj" fmla="val 16667"/>
                </a:avLst>
              </a:prstGeom>
              <a:blipFill>
                <a:blip r:embed="rId7"/>
                <a:stretch>
                  <a:fillRect/>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1" name="Google Shape;421;p23"/>
              <p:cNvSpPr txBox="1"/>
              <p:nvPr/>
            </p:nvSpPr>
            <p:spPr>
              <a:xfrm>
                <a:off x="4800109" y="5017091"/>
                <a:ext cx="5475900"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Note that service requirements are </a:t>
                </a:r>
                <a:r>
                  <a:rPr lang="en-US" sz="1600" b="1">
                    <a:solidFill>
                      <a:schemeClr val="dk1"/>
                    </a:solidFill>
                    <a:latin typeface="Cabin"/>
                    <a:ea typeface="Cabin"/>
                    <a:cs typeface="Cabin"/>
                    <a:sym typeface="Cabin"/>
                  </a:rPr>
                  <a:t>unknown</a:t>
                </a:r>
                <a:r>
                  <a:rPr lang="en-US" sz="1600">
                    <a:solidFill>
                      <a:schemeClr val="dk1"/>
                    </a:solidFill>
                    <a:latin typeface="Cabin"/>
                    <a:ea typeface="Cabin"/>
                    <a:cs typeface="Cabin"/>
                    <a:sym typeface="Cabin"/>
                  </a:rPr>
                  <a:t> to the server.</a:t>
                </a:r>
              </a:p>
              <a:p>
                <a:pPr marL="0" lvl="0" indent="0" algn="l" rtl="0">
                  <a:spcBef>
                    <a:spcPts val="0"/>
                  </a:spcBef>
                  <a:spcAft>
                    <a:spcPts val="0"/>
                  </a:spcAft>
                  <a:buNone/>
                </a:pPr>
                <a:r>
                  <a:rPr lang="en-US" sz="1600">
                    <a:solidFill>
                      <a:schemeClr val="dk1"/>
                    </a:solidFill>
                    <a:latin typeface="Cabin"/>
                    <a:ea typeface="Cabin"/>
                    <a:cs typeface="Cabin"/>
                    <a:sym typeface="Cabin"/>
                  </a:rPr>
                  <a:t>We only know about the size distribution of 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jobs.</a:t>
                </a:r>
                <a:endParaRPr sz="1600">
                  <a:solidFill>
                    <a:schemeClr val="dk1"/>
                  </a:solidFill>
                  <a:latin typeface="Cabin"/>
                  <a:ea typeface="Cabin"/>
                  <a:cs typeface="Cabin"/>
                  <a:sym typeface="Cabin"/>
                </a:endParaRPr>
              </a:p>
            </p:txBody>
          </p:sp>
        </mc:Choice>
        <mc:Fallback xmlns="">
          <p:sp>
            <p:nvSpPr>
              <p:cNvPr id="421" name="Google Shape;421;p23"/>
              <p:cNvSpPr txBox="1">
                <a:spLocks noRot="1" noChangeAspect="1" noMove="1" noResize="1" noEditPoints="1" noAdjustHandles="1" noChangeArrowheads="1" noChangeShapeType="1" noTextEdit="1"/>
              </p:cNvSpPr>
              <p:nvPr/>
            </p:nvSpPr>
            <p:spPr>
              <a:xfrm>
                <a:off x="4800109" y="5017091"/>
                <a:ext cx="5475900" cy="677078"/>
              </a:xfrm>
              <a:prstGeom prst="rect">
                <a:avLst/>
              </a:prstGeom>
              <a:blipFill>
                <a:blip r:embed="rId8"/>
                <a:stretch>
                  <a:fillRect l="-556" b="-450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2" name="Google Shape;422;p23"/>
              <p:cNvSpPr txBox="1"/>
              <p:nvPr/>
            </p:nvSpPr>
            <p:spPr>
              <a:xfrm>
                <a:off x="4608197" y="4341459"/>
                <a:ext cx="55557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US" sz="1600">
                    <a:solidFill>
                      <a:schemeClr val="dk1"/>
                    </a:solidFill>
                    <a:latin typeface="Cabin"/>
                    <a:ea typeface="Cabin"/>
                    <a:cs typeface="Cabin"/>
                    <a:sym typeface="Cabin"/>
                  </a:rPr>
                  <a:t>Type-</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jobs may have </a:t>
                </a:r>
                <a:r>
                  <a:rPr lang="en-US" sz="1600" b="1">
                    <a:solidFill>
                      <a:schemeClr val="dk1"/>
                    </a:solidFill>
                    <a:latin typeface="Cabin"/>
                    <a:ea typeface="Cabin"/>
                    <a:cs typeface="Cabin"/>
                    <a:sym typeface="Cabin"/>
                  </a:rPr>
                  <a:t>different </a:t>
                </a:r>
                <a:r>
                  <a:rPr lang="en-US" sz="1600" i="1">
                    <a:solidFill>
                      <a:schemeClr val="dk1"/>
                    </a:solidFill>
                    <a:latin typeface="Cabin"/>
                    <a:ea typeface="Cabin"/>
                    <a:cs typeface="Cabin"/>
                    <a:sym typeface="Cabin"/>
                  </a:rPr>
                  <a:t>service requirements.</a:t>
                </a:r>
                <a:endParaRPr sz="2800">
                  <a:solidFill>
                    <a:schemeClr val="dk1"/>
                  </a:solidFill>
                  <a:latin typeface="Cabin"/>
                  <a:ea typeface="Cabin"/>
                  <a:cs typeface="Cabin"/>
                  <a:sym typeface="Cabin"/>
                </a:endParaRPr>
              </a:p>
            </p:txBody>
          </p:sp>
        </mc:Choice>
        <mc:Fallback xmlns="">
          <p:sp>
            <p:nvSpPr>
              <p:cNvPr id="422" name="Google Shape;422;p23"/>
              <p:cNvSpPr txBox="1">
                <a:spLocks noRot="1" noChangeAspect="1" noMove="1" noResize="1" noEditPoints="1" noAdjustHandles="1" noChangeArrowheads="1" noChangeShapeType="1" noTextEdit="1"/>
              </p:cNvSpPr>
              <p:nvPr/>
            </p:nvSpPr>
            <p:spPr>
              <a:xfrm>
                <a:off x="4608197" y="4341459"/>
                <a:ext cx="5555700" cy="430857"/>
              </a:xfrm>
              <a:prstGeom prst="rect">
                <a:avLst/>
              </a:prstGeom>
              <a:blipFill>
                <a:blip r:embed="rId9"/>
                <a:stretch>
                  <a:fillRect b="-70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4A865BD-EC73-E1A9-74C5-40B905535715}"/>
                  </a:ext>
                </a:extLst>
              </p:cNvPr>
              <p:cNvSpPr txBox="1"/>
              <p:nvPr/>
            </p:nvSpPr>
            <p:spPr>
              <a:xfrm>
                <a:off x="7853375" y="2384809"/>
                <a:ext cx="16710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𝑒𝑥𝑝</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𝜇</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m:t>
                      </m:r>
                    </m:oMath>
                  </m:oMathPara>
                </a14:m>
                <a:endParaRPr lang="en-US"/>
              </a:p>
            </p:txBody>
          </p:sp>
        </mc:Choice>
        <mc:Fallback xmlns="">
          <p:sp>
            <p:nvSpPr>
              <p:cNvPr id="2" name="TextBox 1">
                <a:extLst>
                  <a:ext uri="{FF2B5EF4-FFF2-40B4-BE49-F238E27FC236}">
                    <a16:creationId xmlns:a16="http://schemas.microsoft.com/office/drawing/2014/main" id="{D4A865BD-EC73-E1A9-74C5-40B905535715}"/>
                  </a:ext>
                </a:extLst>
              </p:cNvPr>
              <p:cNvSpPr txBox="1">
                <a:spLocks noRot="1" noChangeAspect="1" noMove="1" noResize="1" noEditPoints="1" noAdjustHandles="1" noChangeArrowheads="1" noChangeShapeType="1" noTextEdit="1"/>
              </p:cNvSpPr>
              <p:nvPr/>
            </p:nvSpPr>
            <p:spPr>
              <a:xfrm>
                <a:off x="7853375" y="2384809"/>
                <a:ext cx="1671035" cy="307777"/>
              </a:xfrm>
              <a:prstGeom prst="rect">
                <a:avLst/>
              </a:prstGeom>
              <a:blipFill>
                <a:blip r:embed="rId10"/>
                <a:stretch>
                  <a:fillRect b="-1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1621137-B20C-FFA4-C6E3-5BDAB55EC094}"/>
                  </a:ext>
                </a:extLst>
              </p:cNvPr>
              <p:cNvSpPr txBox="1"/>
              <p:nvPr/>
            </p:nvSpPr>
            <p:spPr>
              <a:xfrm>
                <a:off x="7002339" y="2372177"/>
                <a:ext cx="3794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𝑖</m:t>
                          </m:r>
                        </m:sub>
                      </m:sSub>
                    </m:oMath>
                  </m:oMathPara>
                </a14:m>
                <a:endParaRPr lang="en-US"/>
              </a:p>
            </p:txBody>
          </p:sp>
        </mc:Choice>
        <mc:Fallback xmlns="">
          <p:sp>
            <p:nvSpPr>
              <p:cNvPr id="3" name="TextBox 2">
                <a:extLst>
                  <a:ext uri="{FF2B5EF4-FFF2-40B4-BE49-F238E27FC236}">
                    <a16:creationId xmlns:a16="http://schemas.microsoft.com/office/drawing/2014/main" id="{71621137-B20C-FFA4-C6E3-5BDAB55EC094}"/>
                  </a:ext>
                </a:extLst>
              </p:cNvPr>
              <p:cNvSpPr txBox="1">
                <a:spLocks noRot="1" noChangeAspect="1" noMove="1" noResize="1" noEditPoints="1" noAdjustHandles="1" noChangeArrowheads="1" noChangeShapeType="1" noTextEdit="1"/>
              </p:cNvSpPr>
              <p:nvPr/>
            </p:nvSpPr>
            <p:spPr>
              <a:xfrm>
                <a:off x="7002339" y="2372177"/>
                <a:ext cx="379463" cy="307777"/>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2538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374374" y="184372"/>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err="1"/>
              <a:t>Multiresource</a:t>
            </a:r>
            <a:r>
              <a:rPr lang="en-US"/>
              <a:t> Jobs in Data Centers</a:t>
            </a:r>
            <a:endParaRPr/>
          </a:p>
        </p:txBody>
      </p:sp>
      <p:sp>
        <p:nvSpPr>
          <p:cNvPr id="131" name="Google Shape;131;p1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grpSp>
        <p:nvGrpSpPr>
          <p:cNvPr id="3" name="Google Shape;147;p18">
            <a:extLst>
              <a:ext uri="{FF2B5EF4-FFF2-40B4-BE49-F238E27FC236}">
                <a16:creationId xmlns:a16="http://schemas.microsoft.com/office/drawing/2014/main" id="{0C521910-B357-0572-F9E6-39C588CB8EF7}"/>
              </a:ext>
            </a:extLst>
          </p:cNvPr>
          <p:cNvGrpSpPr/>
          <p:nvPr/>
        </p:nvGrpSpPr>
        <p:grpSpPr>
          <a:xfrm>
            <a:off x="4011208" y="2080591"/>
            <a:ext cx="5422266" cy="1371600"/>
            <a:chOff x="5895684" y="2831207"/>
            <a:chExt cx="5422266" cy="1371600"/>
          </a:xfrm>
        </p:grpSpPr>
        <p:grpSp>
          <p:nvGrpSpPr>
            <p:cNvPr id="8" name="Google Shape;149;p18">
              <a:extLst>
                <a:ext uri="{FF2B5EF4-FFF2-40B4-BE49-F238E27FC236}">
                  <a16:creationId xmlns:a16="http://schemas.microsoft.com/office/drawing/2014/main" id="{33F641EE-B816-A68E-0A2F-127106A21D1A}"/>
                </a:ext>
              </a:extLst>
            </p:cNvPr>
            <p:cNvGrpSpPr/>
            <p:nvPr/>
          </p:nvGrpSpPr>
          <p:grpSpPr>
            <a:xfrm>
              <a:off x="5895684" y="3115218"/>
              <a:ext cx="3897569" cy="798952"/>
              <a:chOff x="9292961" y="1265252"/>
              <a:chExt cx="1400693" cy="149345"/>
            </a:xfrm>
          </p:grpSpPr>
          <p:cxnSp>
            <p:nvCxnSpPr>
              <p:cNvPr id="12" name="Google Shape;150;p18">
                <a:extLst>
                  <a:ext uri="{FF2B5EF4-FFF2-40B4-BE49-F238E27FC236}">
                    <a16:creationId xmlns:a16="http://schemas.microsoft.com/office/drawing/2014/main" id="{17DE4761-ED3D-DF69-C61C-70AB026ECBF8}"/>
                  </a:ext>
                </a:extLst>
              </p:cNvPr>
              <p:cNvCxnSpPr/>
              <p:nvPr/>
            </p:nvCxnSpPr>
            <p:spPr>
              <a:xfrm>
                <a:off x="9296254" y="126525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3" name="Google Shape;151;p18">
                <a:extLst>
                  <a:ext uri="{FF2B5EF4-FFF2-40B4-BE49-F238E27FC236}">
                    <a16:creationId xmlns:a16="http://schemas.microsoft.com/office/drawing/2014/main" id="{1D6B4D8C-7A8A-3EE6-4296-B7A1E61D0345}"/>
                  </a:ext>
                </a:extLst>
              </p:cNvPr>
              <p:cNvCxnSpPr>
                <a:cxnSpLocks/>
              </p:cNvCxnSpPr>
              <p:nvPr/>
            </p:nvCxnSpPr>
            <p:spPr>
              <a:xfrm>
                <a:off x="10693361" y="1266117"/>
                <a:ext cx="0" cy="148480"/>
              </a:xfrm>
              <a:prstGeom prst="straightConnector1">
                <a:avLst/>
              </a:prstGeom>
              <a:noFill/>
              <a:ln w="9525" cap="flat" cmpd="sng">
                <a:solidFill>
                  <a:schemeClr val="dk2"/>
                </a:solidFill>
                <a:prstDash val="solid"/>
                <a:round/>
                <a:headEnd type="none" w="med" len="med"/>
                <a:tailEnd type="none" w="med" len="med"/>
              </a:ln>
            </p:spPr>
          </p:cxnSp>
          <p:cxnSp>
            <p:nvCxnSpPr>
              <p:cNvPr id="14" name="Google Shape;152;p18">
                <a:extLst>
                  <a:ext uri="{FF2B5EF4-FFF2-40B4-BE49-F238E27FC236}">
                    <a16:creationId xmlns:a16="http://schemas.microsoft.com/office/drawing/2014/main" id="{9AFE1DFD-D751-EEBC-A843-CBEB763A6C61}"/>
                  </a:ext>
                </a:extLst>
              </p:cNvPr>
              <p:cNvCxnSpPr/>
              <p:nvPr/>
            </p:nvCxnSpPr>
            <p:spPr>
              <a:xfrm rot="10800000">
                <a:off x="9292961" y="1412878"/>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9" name="Google Shape;153;p18">
              <a:extLst>
                <a:ext uri="{FF2B5EF4-FFF2-40B4-BE49-F238E27FC236}">
                  <a16:creationId xmlns:a16="http://schemas.microsoft.com/office/drawing/2014/main" id="{5911FC7A-6062-4FFA-9EC5-1941C792B5D1}"/>
                </a:ext>
              </a:extLst>
            </p:cNvPr>
            <p:cNvPicPr preferRelativeResize="0"/>
            <p:nvPr/>
          </p:nvPicPr>
          <p:blipFill>
            <a:blip r:embed="rId4">
              <a:alphaModFix/>
            </a:blip>
            <a:stretch>
              <a:fillRect/>
            </a:stretch>
          </p:blipFill>
          <p:spPr>
            <a:xfrm>
              <a:off x="9946350" y="2831207"/>
              <a:ext cx="1371600" cy="1371600"/>
            </a:xfrm>
            <a:prstGeom prst="rect">
              <a:avLst/>
            </a:prstGeom>
            <a:noFill/>
            <a:ln>
              <a:noFill/>
            </a:ln>
          </p:spPr>
        </p:pic>
      </p:grpSp>
      <p:grpSp>
        <p:nvGrpSpPr>
          <p:cNvPr id="15" name="Group 14">
            <a:extLst>
              <a:ext uri="{FF2B5EF4-FFF2-40B4-BE49-F238E27FC236}">
                <a16:creationId xmlns:a16="http://schemas.microsoft.com/office/drawing/2014/main" id="{66BD81C5-2831-1EFD-405A-A869BED430C7}"/>
              </a:ext>
            </a:extLst>
          </p:cNvPr>
          <p:cNvGrpSpPr/>
          <p:nvPr/>
        </p:nvGrpSpPr>
        <p:grpSpPr>
          <a:xfrm>
            <a:off x="2758525" y="2364603"/>
            <a:ext cx="1406594" cy="461635"/>
            <a:chOff x="5067835" y="3142867"/>
            <a:chExt cx="1406594" cy="461635"/>
          </a:xfrm>
        </p:grpSpPr>
        <p:cxnSp>
          <p:nvCxnSpPr>
            <p:cNvPr id="16" name="Straight Arrow Connector 15">
              <a:extLst>
                <a:ext uri="{FF2B5EF4-FFF2-40B4-BE49-F238E27FC236}">
                  <a16:creationId xmlns:a16="http://schemas.microsoft.com/office/drawing/2014/main" id="{8A7F7EEC-46FE-BC41-5849-8AD6AC26E99B}"/>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7" name="Google Shape;148;p18">
              <a:extLst>
                <a:ext uri="{FF2B5EF4-FFF2-40B4-BE49-F238E27FC236}">
                  <a16:creationId xmlns:a16="http://schemas.microsoft.com/office/drawing/2014/main" id="{A9A8F987-CFEF-8110-3BBA-5B92634CCD80}"/>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sp>
        <p:nvSpPr>
          <p:cNvPr id="20" name="Google Shape;173;p18">
            <a:extLst>
              <a:ext uri="{FF2B5EF4-FFF2-40B4-BE49-F238E27FC236}">
                <a16:creationId xmlns:a16="http://schemas.microsoft.com/office/drawing/2014/main" id="{DCF175C1-C9BA-3535-36CD-5A6439FC37C8}"/>
              </a:ext>
            </a:extLst>
          </p:cNvPr>
          <p:cNvSpPr/>
          <p:nvPr/>
        </p:nvSpPr>
        <p:spPr>
          <a:xfrm>
            <a:off x="7436369" y="2569877"/>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173;p18">
            <a:extLst>
              <a:ext uri="{FF2B5EF4-FFF2-40B4-BE49-F238E27FC236}">
                <a16:creationId xmlns:a16="http://schemas.microsoft.com/office/drawing/2014/main" id="{2AB2BAA1-8A15-C117-D74B-B111CE73042A}"/>
              </a:ext>
            </a:extLst>
          </p:cNvPr>
          <p:cNvSpPr/>
          <p:nvPr/>
        </p:nvSpPr>
        <p:spPr>
          <a:xfrm>
            <a:off x="6964776" y="2572441"/>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24" name="Group 23">
            <a:extLst>
              <a:ext uri="{FF2B5EF4-FFF2-40B4-BE49-F238E27FC236}">
                <a16:creationId xmlns:a16="http://schemas.microsoft.com/office/drawing/2014/main" id="{378A091B-807C-BC32-F16C-21FD1024876D}"/>
              </a:ext>
            </a:extLst>
          </p:cNvPr>
          <p:cNvGrpSpPr/>
          <p:nvPr/>
        </p:nvGrpSpPr>
        <p:grpSpPr>
          <a:xfrm>
            <a:off x="4005253" y="1492253"/>
            <a:ext cx="5282300" cy="616932"/>
            <a:chOff x="6273722" y="1743295"/>
            <a:chExt cx="4958750" cy="616932"/>
          </a:xfrm>
        </p:grpSpPr>
        <p:sp>
          <p:nvSpPr>
            <p:cNvPr id="25" name="Right Brace 24">
              <a:extLst>
                <a:ext uri="{FF2B5EF4-FFF2-40B4-BE49-F238E27FC236}">
                  <a16:creationId xmlns:a16="http://schemas.microsoft.com/office/drawing/2014/main" id="{E3F77AB1-EFC1-9B17-B512-3DFD1AD8F016}"/>
                </a:ext>
              </a:extLst>
            </p:cNvPr>
            <p:cNvSpPr/>
            <p:nvPr/>
          </p:nvSpPr>
          <p:spPr>
            <a:xfrm rot="16200000">
              <a:off x="8644371" y="-227874"/>
              <a:ext cx="217452" cy="4958750"/>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Google Shape;148;p18">
                  <a:extLst>
                    <a:ext uri="{FF2B5EF4-FFF2-40B4-BE49-F238E27FC236}">
                      <a16:creationId xmlns:a16="http://schemas.microsoft.com/office/drawing/2014/main" id="{930B6B21-E257-BBEF-7EF9-5C49019C34A1}"/>
                    </a:ext>
                  </a:extLst>
                </p:cNvPr>
                <p:cNvSpPr txBox="1"/>
                <p:nvPr/>
              </p:nvSpPr>
              <p:spPr>
                <a:xfrm>
                  <a:off x="7789744" y="1743295"/>
                  <a:ext cx="1926705"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Response time, </a:t>
                  </a:r>
                  <a14:m>
                    <m:oMath xmlns:m="http://schemas.openxmlformats.org/officeDocument/2006/math">
                      <m:r>
                        <a:rPr lang="en-US" sz="2000" b="0" i="1" smtClean="0">
                          <a:solidFill>
                            <a:schemeClr val="dk1"/>
                          </a:solidFill>
                          <a:latin typeface="Cambria Math" panose="02040503050406030204" pitchFamily="18" charset="0"/>
                          <a:ea typeface="Cabin"/>
                          <a:cs typeface="Cabin"/>
                          <a:sym typeface="Cabin"/>
                        </a:rPr>
                        <m:t>𝑇</m:t>
                      </m:r>
                    </m:oMath>
                  </a14:m>
                  <a:endParaRPr sz="2000">
                    <a:solidFill>
                      <a:schemeClr val="dk1"/>
                    </a:solidFill>
                    <a:latin typeface="Cabin"/>
                    <a:ea typeface="Cabin"/>
                    <a:cs typeface="Cabin"/>
                    <a:sym typeface="Cabin"/>
                  </a:endParaRPr>
                </a:p>
              </p:txBody>
            </p:sp>
          </mc:Choice>
          <mc:Fallback xmlns="">
            <p:sp>
              <p:nvSpPr>
                <p:cNvPr id="26" name="Google Shape;148;p18">
                  <a:extLst>
                    <a:ext uri="{FF2B5EF4-FFF2-40B4-BE49-F238E27FC236}">
                      <a16:creationId xmlns:a16="http://schemas.microsoft.com/office/drawing/2014/main" id="{930B6B21-E257-BBEF-7EF9-5C49019C34A1}"/>
                    </a:ext>
                  </a:extLst>
                </p:cNvPr>
                <p:cNvSpPr txBox="1">
                  <a:spLocks noRot="1" noChangeAspect="1" noMove="1" noResize="1" noEditPoints="1" noAdjustHandles="1" noChangeArrowheads="1" noChangeShapeType="1" noTextEdit="1"/>
                </p:cNvSpPr>
                <p:nvPr/>
              </p:nvSpPr>
              <p:spPr>
                <a:xfrm>
                  <a:off x="7789744" y="1743295"/>
                  <a:ext cx="1926705" cy="492600"/>
                </a:xfrm>
                <a:prstGeom prst="rect">
                  <a:avLst/>
                </a:prstGeom>
                <a:blipFill>
                  <a:blip r:embed="rId5"/>
                  <a:stretch>
                    <a:fillRect l="-3264" b="-11111"/>
                  </a:stretch>
                </a:blipFill>
                <a:ln>
                  <a:noFill/>
                </a:ln>
              </p:spPr>
              <p:txBody>
                <a:bodyPr/>
                <a:lstStyle/>
                <a:p>
                  <a:r>
                    <a:rPr lang="en-US">
                      <a:noFill/>
                    </a:rPr>
                    <a:t> </a:t>
                  </a:r>
                </a:p>
              </p:txBody>
            </p:sp>
          </mc:Fallback>
        </mc:AlternateContent>
      </p:grpSp>
      <p:sp>
        <p:nvSpPr>
          <p:cNvPr id="22" name="Google Shape;173;p18">
            <a:extLst>
              <a:ext uri="{FF2B5EF4-FFF2-40B4-BE49-F238E27FC236}">
                <a16:creationId xmlns:a16="http://schemas.microsoft.com/office/drawing/2014/main" id="{B737F219-CBD0-7B7B-D66B-3AF7FB232483}"/>
              </a:ext>
            </a:extLst>
          </p:cNvPr>
          <p:cNvSpPr/>
          <p:nvPr/>
        </p:nvSpPr>
        <p:spPr>
          <a:xfrm>
            <a:off x="6493183" y="2569877"/>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1" name="Google Shape;173;p18">
            <a:extLst>
              <a:ext uri="{FF2B5EF4-FFF2-40B4-BE49-F238E27FC236}">
                <a16:creationId xmlns:a16="http://schemas.microsoft.com/office/drawing/2014/main" id="{08AB7296-5CB8-7646-31BE-DDE37F19EFFE}"/>
              </a:ext>
            </a:extLst>
          </p:cNvPr>
          <p:cNvSpPr/>
          <p:nvPr/>
        </p:nvSpPr>
        <p:spPr>
          <a:xfrm>
            <a:off x="6037882" y="257663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3;p18">
            <a:extLst>
              <a:ext uri="{FF2B5EF4-FFF2-40B4-BE49-F238E27FC236}">
                <a16:creationId xmlns:a16="http://schemas.microsoft.com/office/drawing/2014/main" id="{7245A193-9DDC-4476-2C01-FA4994367759}"/>
              </a:ext>
            </a:extLst>
          </p:cNvPr>
          <p:cNvSpPr/>
          <p:nvPr/>
        </p:nvSpPr>
        <p:spPr>
          <a:xfrm>
            <a:off x="5569328" y="257663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37" name="Google Shape;148;p18">
                <a:extLst>
                  <a:ext uri="{FF2B5EF4-FFF2-40B4-BE49-F238E27FC236}">
                    <a16:creationId xmlns:a16="http://schemas.microsoft.com/office/drawing/2014/main" id="{7C1A93ED-550A-41C0-0EA8-6E89071ACE52}"/>
                  </a:ext>
                </a:extLst>
              </p:cNvPr>
              <p:cNvSpPr txBox="1"/>
              <p:nvPr/>
            </p:nvSpPr>
            <p:spPr>
              <a:xfrm>
                <a:off x="3395698" y="3703643"/>
                <a:ext cx="6015768" cy="800189"/>
              </a:xfrm>
              <a:prstGeom prst="rect">
                <a:avLst/>
              </a:prstGeom>
              <a:noFill/>
              <a:ln>
                <a:noFill/>
              </a:ln>
            </p:spPr>
            <p:txBody>
              <a:bodyPr spcFirstLastPara="1" wrap="square" lIns="91425" tIns="91425" rIns="91425" bIns="91425" anchor="t" anchorCtr="0">
                <a:spAutoFit/>
              </a:bodyPr>
              <a:lstStyle/>
              <a:p>
                <a:pPr lvl="0"/>
                <a:r>
                  <a:rPr lang="en-US" sz="2000">
                    <a:solidFill>
                      <a:schemeClr val="dk1"/>
                    </a:solidFill>
                    <a:latin typeface="Cabin"/>
                    <a:ea typeface="Cabin"/>
                    <a:cs typeface="Cabin"/>
                    <a:sym typeface="Cabin"/>
                  </a:rPr>
                  <a:t>Question 1: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 bounded? Under what conditions?</a:t>
                </a:r>
              </a:p>
              <a:p>
                <a:pPr lvl="0"/>
                <a:r>
                  <a:rPr lang="en-US" sz="2000">
                    <a:solidFill>
                      <a:schemeClr val="dk1"/>
                    </a:solidFill>
                    <a:latin typeface="Cabin"/>
                    <a:ea typeface="Cabin"/>
                    <a:cs typeface="Cabin"/>
                    <a:sym typeface="Cabin"/>
                  </a:rPr>
                  <a:t>Question 2: If so, can we minimize </a:t>
                </a:r>
                <a14:m>
                  <m:oMath xmlns:m="http://schemas.openxmlformats.org/officeDocument/2006/math">
                    <m:r>
                      <a:rPr lang="en-US" sz="200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mbria Math" panose="02040503050406030204" pitchFamily="18" charset="0"/>
                            <a:cs typeface="Cabin"/>
                            <a:sym typeface="Cabin"/>
                          </a:rPr>
                        </m:ctrlPr>
                      </m:dPr>
                      <m:e>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a:t>
                </a:r>
                <a:endParaRPr sz="2000">
                  <a:solidFill>
                    <a:schemeClr val="dk1"/>
                  </a:solidFill>
                  <a:latin typeface="Cabin"/>
                  <a:ea typeface="Cabin"/>
                  <a:cs typeface="Cabin"/>
                  <a:sym typeface="Cabin"/>
                </a:endParaRPr>
              </a:p>
            </p:txBody>
          </p:sp>
        </mc:Choice>
        <mc:Fallback xmlns="">
          <p:sp>
            <p:nvSpPr>
              <p:cNvPr id="37" name="Google Shape;148;p18">
                <a:extLst>
                  <a:ext uri="{FF2B5EF4-FFF2-40B4-BE49-F238E27FC236}">
                    <a16:creationId xmlns:a16="http://schemas.microsoft.com/office/drawing/2014/main" id="{7C1A93ED-550A-41C0-0EA8-6E89071ACE52}"/>
                  </a:ext>
                </a:extLst>
              </p:cNvPr>
              <p:cNvSpPr txBox="1">
                <a:spLocks noRot="1" noChangeAspect="1" noMove="1" noResize="1" noEditPoints="1" noAdjustHandles="1" noChangeArrowheads="1" noChangeShapeType="1" noTextEdit="1"/>
              </p:cNvSpPr>
              <p:nvPr/>
            </p:nvSpPr>
            <p:spPr>
              <a:xfrm>
                <a:off x="3395698" y="3703643"/>
                <a:ext cx="6015768" cy="800189"/>
              </a:xfrm>
              <a:prstGeom prst="rect">
                <a:avLst/>
              </a:prstGeom>
              <a:blipFill>
                <a:blip r:embed="rId6"/>
                <a:stretch>
                  <a:fillRect l="-1013" b="-68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Google Shape;148;p18">
                <a:extLst>
                  <a:ext uri="{FF2B5EF4-FFF2-40B4-BE49-F238E27FC236}">
                    <a16:creationId xmlns:a16="http://schemas.microsoft.com/office/drawing/2014/main" id="{6CA4C163-004F-803E-8882-B68DA00C7571}"/>
                  </a:ext>
                </a:extLst>
              </p:cNvPr>
              <p:cNvSpPr txBox="1"/>
              <p:nvPr/>
            </p:nvSpPr>
            <p:spPr>
              <a:xfrm>
                <a:off x="2758525" y="4560705"/>
                <a:ext cx="7630112" cy="800189"/>
              </a:xfrm>
              <a:prstGeom prst="rect">
                <a:avLst/>
              </a:prstGeom>
              <a:noFill/>
              <a:ln>
                <a:noFill/>
              </a:ln>
            </p:spPr>
            <p:txBody>
              <a:bodyPr spcFirstLastPara="1" wrap="square" lIns="91425" tIns="91425" rIns="91425" bIns="91425" anchor="t" anchorCtr="0">
                <a:spAutoFit/>
              </a:bodyPr>
              <a:lstStyle/>
              <a:p>
                <a:pPr lvl="0"/>
                <a:r>
                  <a:rPr lang="en-US" sz="2000">
                    <a:solidFill>
                      <a:schemeClr val="dk1"/>
                    </a:solidFill>
                    <a:latin typeface="Cabin"/>
                    <a:ea typeface="Cabin"/>
                    <a:cs typeface="Cabin"/>
                    <a:sym typeface="Cabin"/>
                  </a:rPr>
                  <a:t>Goal 1: Maximize </a:t>
                </a:r>
                <a:r>
                  <a:rPr lang="en-US" sz="2000" i="1">
                    <a:solidFill>
                      <a:schemeClr val="dk1"/>
                    </a:solidFill>
                    <a:latin typeface="Cabin"/>
                    <a:ea typeface="Cabin"/>
                    <a:cs typeface="Cabin"/>
                    <a:sym typeface="Cabin"/>
                  </a:rPr>
                  <a:t>stability region</a:t>
                </a:r>
                <a:r>
                  <a:rPr lang="en-US" sz="2000">
                    <a:solidFill>
                      <a:schemeClr val="dk1"/>
                    </a:solidFill>
                    <a:latin typeface="Cabin"/>
                    <a:ea typeface="Cabin"/>
                    <a:cs typeface="Cabin"/>
                    <a:sym typeface="Cabin"/>
                  </a:rPr>
                  <a:t> – set of conditions </a:t>
                </a:r>
                <a:r>
                  <a:rPr lang="en-US" sz="2000" err="1">
                    <a:solidFill>
                      <a:schemeClr val="dk1"/>
                    </a:solidFill>
                    <a:latin typeface="Cabin"/>
                    <a:ea typeface="Cabin"/>
                    <a:cs typeface="Cabin"/>
                    <a:sym typeface="Cabin"/>
                  </a:rPr>
                  <a:t>s.t.</a:t>
                </a:r>
                <a:r>
                  <a:rPr lang="en-US" sz="2000">
                    <a:solidFill>
                      <a:schemeClr val="dk1"/>
                    </a:solidFill>
                    <a:latin typeface="Cabin"/>
                    <a:ea typeface="Cabin"/>
                    <a:cs typeface="Cabin"/>
                    <a:sym typeface="Cabin"/>
                  </a:rPr>
                  <a:t>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mbria Math" panose="02040503050406030204" pitchFamily="18" charset="0"/>
                            <a:cs typeface="Cabin"/>
                            <a:sym typeface="Cabin"/>
                          </a:rPr>
                        </m:ctrlPr>
                      </m:dPr>
                      <m:e>
                        <m:r>
                          <a:rPr lang="en-US" sz="2000" i="1">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 bounded.</a:t>
                </a:r>
              </a:p>
              <a:p>
                <a:pPr lvl="0"/>
                <a:r>
                  <a:rPr lang="en-US" sz="2000">
                    <a:solidFill>
                      <a:schemeClr val="dk1"/>
                    </a:solidFill>
                    <a:latin typeface="Cabin"/>
                    <a:ea typeface="Cabin"/>
                    <a:cs typeface="Cabin"/>
                    <a:sym typeface="Cabin"/>
                  </a:rPr>
                  <a:t>Goal 2: Minimize </a:t>
                </a:r>
                <a:r>
                  <a:rPr lang="en-US" sz="2000" i="1">
                    <a:solidFill>
                      <a:schemeClr val="dk1"/>
                    </a:solidFill>
                    <a:latin typeface="Cabin"/>
                    <a:ea typeface="Cabin"/>
                    <a:cs typeface="Cabin"/>
                    <a:sym typeface="Cabin"/>
                  </a:rPr>
                  <a:t>mean response time, </a:t>
                </a:r>
                <a14:m>
                  <m:oMath xmlns:m="http://schemas.openxmlformats.org/officeDocument/2006/math">
                    <m:r>
                      <a:rPr lang="en-US"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i="1">
                            <a:solidFill>
                              <a:schemeClr val="dk1"/>
                            </a:solidFill>
                            <a:latin typeface="Cambria Math" panose="02040503050406030204" pitchFamily="18" charset="0"/>
                            <a:ea typeface="Cambria Math" panose="02040503050406030204" pitchFamily="18" charset="0"/>
                            <a:cs typeface="Cabin"/>
                            <a:sym typeface="Cabin"/>
                          </a:rPr>
                        </m:ctrlPr>
                      </m:dPr>
                      <m:e>
                        <m:r>
                          <a:rPr lang="en-US" sz="2000" i="1">
                            <a:solidFill>
                              <a:schemeClr val="dk1"/>
                            </a:solidFill>
                            <a:latin typeface="Cambria Math" panose="02040503050406030204" pitchFamily="18" charset="0"/>
                            <a:ea typeface="Cambria Math" panose="02040503050406030204" pitchFamily="18" charset="0"/>
                            <a:cs typeface="Cabin"/>
                            <a:sym typeface="Cabin"/>
                          </a:rPr>
                          <m:t>𝑇</m:t>
                        </m:r>
                      </m:e>
                    </m:d>
                  </m:oMath>
                </a14:m>
                <a:r>
                  <a:rPr lang="en-US" sz="2000">
                    <a:solidFill>
                      <a:schemeClr val="dk1"/>
                    </a:solidFill>
                    <a:latin typeface="Cabin"/>
                    <a:ea typeface="Cabin"/>
                    <a:cs typeface="Cabin"/>
                    <a:sym typeface="Cabin"/>
                  </a:rPr>
                  <a:t>.</a:t>
                </a:r>
                <a:endParaRPr sz="2000">
                  <a:solidFill>
                    <a:schemeClr val="dk1"/>
                  </a:solidFill>
                  <a:latin typeface="Cabin"/>
                  <a:ea typeface="Cabin"/>
                  <a:cs typeface="Cabin"/>
                  <a:sym typeface="Cabin"/>
                </a:endParaRPr>
              </a:p>
            </p:txBody>
          </p:sp>
        </mc:Choice>
        <mc:Fallback xmlns="">
          <p:sp>
            <p:nvSpPr>
              <p:cNvPr id="38" name="Google Shape;148;p18">
                <a:extLst>
                  <a:ext uri="{FF2B5EF4-FFF2-40B4-BE49-F238E27FC236}">
                    <a16:creationId xmlns:a16="http://schemas.microsoft.com/office/drawing/2014/main" id="{6CA4C163-004F-803E-8882-B68DA00C7571}"/>
                  </a:ext>
                </a:extLst>
              </p:cNvPr>
              <p:cNvSpPr txBox="1">
                <a:spLocks noRot="1" noChangeAspect="1" noMove="1" noResize="1" noEditPoints="1" noAdjustHandles="1" noChangeArrowheads="1" noChangeShapeType="1" noTextEdit="1"/>
              </p:cNvSpPr>
              <p:nvPr/>
            </p:nvSpPr>
            <p:spPr>
              <a:xfrm>
                <a:off x="2758525" y="4560705"/>
                <a:ext cx="7630112" cy="800189"/>
              </a:xfrm>
              <a:prstGeom prst="rect">
                <a:avLst/>
              </a:prstGeom>
              <a:blipFill>
                <a:blip r:embed="rId7"/>
                <a:stretch>
                  <a:fillRect l="-879" b="-7634"/>
                </a:stretch>
              </a:blipFill>
              <a:ln>
                <a:no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7423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0-#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0-#ppt_w/2"/>
                                          </p:val>
                                        </p:tav>
                                        <p:tav tm="100000">
                                          <p:val>
                                            <p:strVal val="#ppt_x"/>
                                          </p:val>
                                        </p:tav>
                                      </p:tavLst>
                                    </p:anim>
                                    <p:anim calcmode="lin" valueType="num">
                                      <p:cBhvr additive="base">
                                        <p:cTn id="21" dur="500" fill="hold"/>
                                        <p:tgtEl>
                                          <p:spTgt spid="21"/>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grpId="2"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0-#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2"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repeatCount="0" fill="hold" grpId="1" nodeType="after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95833E-6 1.11111E-6 L 0.15143 -0.01921 " pathEditMode="relative" rAng="0" ptsTypes="AA">
                                      <p:cBhvr>
                                        <p:cTn id="40" dur="2000" fill="hold"/>
                                        <p:tgtEl>
                                          <p:spTgt spid="22"/>
                                        </p:tgtEl>
                                        <p:attrNameLst>
                                          <p:attrName>ppt_x</p:attrName>
                                          <p:attrName>ppt_y</p:attrName>
                                        </p:attrNameLst>
                                      </p:cBhvr>
                                      <p:rCtr x="7565" y="-972"/>
                                    </p:animMotion>
                                  </p:childTnLst>
                                </p:cTn>
                              </p:par>
                              <p:par>
                                <p:cTn id="41" presetID="0" presetClass="path" presetSubtype="0" accel="50000" decel="50000" fill="hold" grpId="0" nodeType="withEffect">
                                  <p:stCondLst>
                                    <p:cond delay="0"/>
                                  </p:stCondLst>
                                  <p:childTnLst>
                                    <p:animMotion origin="layout" path="M 3.75E-6 -4.81481E-6 L 0.22356 -0.02013 " pathEditMode="relative" rAng="0" ptsTypes="AA">
                                      <p:cBhvr>
                                        <p:cTn id="42" dur="2000" fill="hold"/>
                                        <p:tgtEl>
                                          <p:spTgt spid="31"/>
                                        </p:tgtEl>
                                        <p:attrNameLst>
                                          <p:attrName>ppt_x</p:attrName>
                                          <p:attrName>ppt_y</p:attrName>
                                        </p:attrNameLst>
                                      </p:cBhvr>
                                      <p:rCtr x="11172" y="-1019"/>
                                    </p:animMotion>
                                  </p:childTnLst>
                                </p:cTn>
                              </p:par>
                              <p:par>
                                <p:cTn id="43" presetID="0" presetClass="path" presetSubtype="0" accel="50000" decel="50000" fill="hold" grpId="0" nodeType="withEffect">
                                  <p:stCondLst>
                                    <p:cond delay="0"/>
                                  </p:stCondLst>
                                  <p:childTnLst>
                                    <p:animMotion origin="layout" path="M -4.79167E-6 -4.81481E-6 L 0.24454 0.04561 " pathEditMode="relative" rAng="0" ptsTypes="AA">
                                      <p:cBhvr>
                                        <p:cTn id="44" dur="2000" fill="hold"/>
                                        <p:tgtEl>
                                          <p:spTgt spid="32"/>
                                        </p:tgtEl>
                                        <p:attrNameLst>
                                          <p:attrName>ppt_x</p:attrName>
                                          <p:attrName>ppt_y</p:attrName>
                                        </p:attrNameLst>
                                      </p:cBhvr>
                                      <p:rCtr x="12227" y="2269"/>
                                    </p:animMotion>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xit" presetSubtype="0" fill="hold" grpId="1" nodeType="clickEffect">
                                  <p:stCondLst>
                                    <p:cond delay="0"/>
                                  </p:stCondLst>
                                  <p:childTnLst>
                                    <p:animEffect transition="out" filter="dissolv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2" grpId="1" animBg="1"/>
      <p:bldP spid="22" grpId="2" animBg="1"/>
      <p:bldP spid="31" grpId="0" animBg="1"/>
      <p:bldP spid="31" grpId="1" animBg="1"/>
      <p:bldP spid="31" grpId="2" animBg="1"/>
      <p:bldP spid="32" grpId="0" animBg="1"/>
      <p:bldP spid="32" grpId="1" animBg="1"/>
      <p:bldP spid="37" grpId="0" uiExpand="1" build="allAtOnce"/>
      <p:bldP spid="38"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24"/>
          <p:cNvSpPr txBox="1">
            <a:spLocks noGrp="1"/>
          </p:cNvSpPr>
          <p:nvPr>
            <p:ph type="title"/>
          </p:nvPr>
        </p:nvSpPr>
        <p:spPr>
          <a:xfrm>
            <a:off x="152400" y="136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Scheduling </a:t>
            </a:r>
            <a:r>
              <a:rPr lang="en-US" err="1"/>
              <a:t>Multiresource</a:t>
            </a:r>
            <a:r>
              <a:rPr lang="en-US"/>
              <a:t> Jobs</a:t>
            </a:r>
            <a:endParaRPr/>
          </a:p>
        </p:txBody>
      </p:sp>
      <p:sp>
        <p:nvSpPr>
          <p:cNvPr id="429" name="Google Shape;429;p2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grpSp>
        <p:nvGrpSpPr>
          <p:cNvPr id="430" name="Google Shape;430;p24"/>
          <p:cNvGrpSpPr/>
          <p:nvPr/>
        </p:nvGrpSpPr>
        <p:grpSpPr>
          <a:xfrm>
            <a:off x="251643" y="1174930"/>
            <a:ext cx="886542" cy="1728115"/>
            <a:chOff x="251643" y="1174930"/>
            <a:chExt cx="886542" cy="1728115"/>
          </a:xfrm>
        </p:grpSpPr>
        <p:sp>
          <p:nvSpPr>
            <p:cNvPr id="431" name="Google Shape;431;p24"/>
            <p:cNvSpPr/>
            <p:nvPr/>
          </p:nvSpPr>
          <p:spPr>
            <a:xfrm>
              <a:off x="772485" y="14399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2" name="Google Shape;432;p24"/>
            <p:cNvSpPr txBox="1"/>
            <p:nvPr/>
          </p:nvSpPr>
          <p:spPr>
            <a:xfrm>
              <a:off x="251643" y="2001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433" name="Google Shape;433;p24"/>
            <p:cNvSpPr txBox="1"/>
            <p:nvPr/>
          </p:nvSpPr>
          <p:spPr>
            <a:xfrm>
              <a:off x="804270" y="1174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434" name="Google Shape;434;p24"/>
          <p:cNvGrpSpPr/>
          <p:nvPr/>
        </p:nvGrpSpPr>
        <p:grpSpPr>
          <a:xfrm>
            <a:off x="106054" y="4202141"/>
            <a:ext cx="1513306" cy="626854"/>
            <a:chOff x="2235804" y="1727191"/>
            <a:chExt cx="1513306" cy="626854"/>
          </a:xfrm>
        </p:grpSpPr>
        <p:sp>
          <p:nvSpPr>
            <p:cNvPr id="435" name="Google Shape;435;p24"/>
            <p:cNvSpPr/>
            <p:nvPr/>
          </p:nvSpPr>
          <p:spPr>
            <a:xfrm>
              <a:off x="2651710" y="19889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36" name="Google Shape;436;p24"/>
            <p:cNvSpPr txBox="1"/>
            <p:nvPr/>
          </p:nvSpPr>
          <p:spPr>
            <a:xfrm>
              <a:off x="3030480" y="17271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437" name="Google Shape;437;p24"/>
            <p:cNvSpPr txBox="1"/>
            <p:nvPr/>
          </p:nvSpPr>
          <p:spPr>
            <a:xfrm>
              <a:off x="2235804" y="1974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grpSp>
      <p:grpSp>
        <p:nvGrpSpPr>
          <p:cNvPr id="438" name="Google Shape;438;p24"/>
          <p:cNvGrpSpPr/>
          <p:nvPr/>
        </p:nvGrpSpPr>
        <p:grpSpPr>
          <a:xfrm>
            <a:off x="364418" y="3115432"/>
            <a:ext cx="996562" cy="627138"/>
            <a:chOff x="1357280" y="1727207"/>
            <a:chExt cx="996562" cy="627138"/>
          </a:xfrm>
        </p:grpSpPr>
        <p:sp>
          <p:nvSpPr>
            <p:cNvPr id="439" name="Google Shape;439;p24"/>
            <p:cNvSpPr/>
            <p:nvPr/>
          </p:nvSpPr>
          <p:spPr>
            <a:xfrm>
              <a:off x="1784335" y="1988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0" name="Google Shape;440;p24"/>
            <p:cNvSpPr txBox="1"/>
            <p:nvPr/>
          </p:nvSpPr>
          <p:spPr>
            <a:xfrm>
              <a:off x="1357280" y="1970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441" name="Google Shape;441;p24"/>
            <p:cNvSpPr txBox="1"/>
            <p:nvPr/>
          </p:nvSpPr>
          <p:spPr>
            <a:xfrm>
              <a:off x="1822542" y="1727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442" name="Google Shape;442;p24"/>
          <p:cNvGrpSpPr/>
          <p:nvPr/>
        </p:nvGrpSpPr>
        <p:grpSpPr>
          <a:xfrm>
            <a:off x="152394" y="5037380"/>
            <a:ext cx="1222099" cy="997940"/>
            <a:chOff x="3762069" y="1539255"/>
            <a:chExt cx="1222099" cy="997940"/>
          </a:xfrm>
        </p:grpSpPr>
        <p:sp>
          <p:nvSpPr>
            <p:cNvPr id="443" name="Google Shape;443;p24"/>
            <p:cNvSpPr/>
            <p:nvPr/>
          </p:nvSpPr>
          <p:spPr>
            <a:xfrm>
              <a:off x="4250779" y="18057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44" name="Google Shape;444;p24"/>
            <p:cNvSpPr txBox="1"/>
            <p:nvPr/>
          </p:nvSpPr>
          <p:spPr>
            <a:xfrm>
              <a:off x="3762069" y="196911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445" name="Google Shape;445;p24"/>
            <p:cNvSpPr txBox="1"/>
            <p:nvPr/>
          </p:nvSpPr>
          <p:spPr>
            <a:xfrm>
              <a:off x="4452868" y="153925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446" name="Google Shape;446;p24"/>
          <p:cNvGrpSpPr/>
          <p:nvPr/>
        </p:nvGrpSpPr>
        <p:grpSpPr>
          <a:xfrm>
            <a:off x="2730532" y="2748544"/>
            <a:ext cx="5154681" cy="1846888"/>
            <a:chOff x="9297725" y="1147525"/>
            <a:chExt cx="1400569" cy="352500"/>
          </a:xfrm>
        </p:grpSpPr>
        <p:cxnSp>
          <p:nvCxnSpPr>
            <p:cNvPr id="447" name="Google Shape;447;p2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448" name="Google Shape;448;p2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449" name="Google Shape;449;p2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450" name="Google Shape;450;p24"/>
          <p:cNvCxnSpPr/>
          <p:nvPr/>
        </p:nvCxnSpPr>
        <p:spPr>
          <a:xfrm>
            <a:off x="1686850" y="3498125"/>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451" name="Google Shape;451;p24"/>
          <p:cNvCxnSpPr/>
          <p:nvPr/>
        </p:nvCxnSpPr>
        <p:spPr>
          <a:xfrm>
            <a:off x="1659200" y="2170775"/>
            <a:ext cx="746700" cy="483900"/>
          </a:xfrm>
          <a:prstGeom prst="straightConnector1">
            <a:avLst/>
          </a:prstGeom>
          <a:noFill/>
          <a:ln w="9525" cap="flat" cmpd="sng">
            <a:solidFill>
              <a:schemeClr val="dk2"/>
            </a:solidFill>
            <a:prstDash val="solid"/>
            <a:round/>
            <a:headEnd type="none" w="med" len="med"/>
            <a:tailEnd type="triangle" w="med" len="med"/>
          </a:ln>
        </p:spPr>
      </p:cxnSp>
      <p:cxnSp>
        <p:nvCxnSpPr>
          <p:cNvPr id="452" name="Google Shape;452;p24"/>
          <p:cNvCxnSpPr/>
          <p:nvPr/>
        </p:nvCxnSpPr>
        <p:spPr>
          <a:xfrm rot="10800000" flipH="1">
            <a:off x="1908075" y="4493650"/>
            <a:ext cx="414900" cy="152100"/>
          </a:xfrm>
          <a:prstGeom prst="straightConnector1">
            <a:avLst/>
          </a:prstGeom>
          <a:noFill/>
          <a:ln w="9525" cap="flat" cmpd="sng">
            <a:solidFill>
              <a:schemeClr val="dk2"/>
            </a:solidFill>
            <a:prstDash val="solid"/>
            <a:round/>
            <a:headEnd type="none" w="med" len="med"/>
            <a:tailEnd type="triangle" w="med" len="med"/>
          </a:ln>
        </p:spPr>
      </p:cxnSp>
      <p:cxnSp>
        <p:nvCxnSpPr>
          <p:cNvPr id="453" name="Google Shape;453;p24"/>
          <p:cNvCxnSpPr/>
          <p:nvPr/>
        </p:nvCxnSpPr>
        <p:spPr>
          <a:xfrm rot="10800000" flipH="1">
            <a:off x="1797450" y="4853200"/>
            <a:ext cx="567000" cy="49770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58" name="Google Shape;458;p24"/>
              <p:cNvSpPr txBox="1"/>
              <p:nvPr/>
            </p:nvSpPr>
            <p:spPr>
              <a:xfrm>
                <a:off x="1704940" y="1945756"/>
                <a:ext cx="106989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58" name="Google Shape;458;p24"/>
              <p:cNvSpPr txBox="1">
                <a:spLocks noRot="1" noChangeAspect="1" noMove="1" noResize="1" noEditPoints="1" noAdjustHandles="1" noChangeArrowheads="1" noChangeShapeType="1" noTextEdit="1"/>
              </p:cNvSpPr>
              <p:nvPr/>
            </p:nvSpPr>
            <p:spPr>
              <a:xfrm>
                <a:off x="1704940" y="1945756"/>
                <a:ext cx="1069890" cy="400079"/>
              </a:xfrm>
              <a:prstGeom prst="rect">
                <a:avLst/>
              </a:prstGeom>
              <a:blipFill>
                <a:blip r:embed="rId3"/>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9" name="Google Shape;459;p24"/>
              <p:cNvSpPr txBox="1"/>
              <p:nvPr/>
            </p:nvSpPr>
            <p:spPr>
              <a:xfrm>
                <a:off x="1781141" y="3130236"/>
                <a:ext cx="103950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59" name="Google Shape;459;p24"/>
              <p:cNvSpPr txBox="1">
                <a:spLocks noRot="1" noChangeAspect="1" noMove="1" noResize="1" noEditPoints="1" noAdjustHandles="1" noChangeArrowheads="1" noChangeShapeType="1" noTextEdit="1"/>
              </p:cNvSpPr>
              <p:nvPr/>
            </p:nvSpPr>
            <p:spPr>
              <a:xfrm>
                <a:off x="1781141" y="3130236"/>
                <a:ext cx="1039503" cy="400079"/>
              </a:xfrm>
              <a:prstGeom prst="rect">
                <a:avLst/>
              </a:prstGeom>
              <a:blipFill>
                <a:blip r:embed="rId4"/>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0" name="Google Shape;460;p24"/>
              <p:cNvSpPr txBox="1"/>
              <p:nvPr/>
            </p:nvSpPr>
            <p:spPr>
              <a:xfrm>
                <a:off x="1857341" y="4155556"/>
                <a:ext cx="1066076"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3</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60" name="Google Shape;460;p24"/>
              <p:cNvSpPr txBox="1">
                <a:spLocks noRot="1" noChangeAspect="1" noMove="1" noResize="1" noEditPoints="1" noAdjustHandles="1" noChangeArrowheads="1" noChangeShapeType="1" noTextEdit="1"/>
              </p:cNvSpPr>
              <p:nvPr/>
            </p:nvSpPr>
            <p:spPr>
              <a:xfrm>
                <a:off x="1857341" y="4155556"/>
                <a:ext cx="1066076" cy="400079"/>
              </a:xfrm>
              <a:prstGeom prst="rect">
                <a:avLst/>
              </a:prstGeom>
              <a:blipFill>
                <a:blip r:embed="rId5"/>
                <a:stretch>
                  <a:fillRect b="-46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1" name="Google Shape;461;p24"/>
              <p:cNvSpPr txBox="1"/>
              <p:nvPr/>
            </p:nvSpPr>
            <p:spPr>
              <a:xfrm>
                <a:off x="1808794" y="5178461"/>
                <a:ext cx="100986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4</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461" name="Google Shape;461;p24"/>
              <p:cNvSpPr txBox="1">
                <a:spLocks noRot="1" noChangeAspect="1" noMove="1" noResize="1" noEditPoints="1" noAdjustHandles="1" noChangeArrowheads="1" noChangeShapeType="1" noTextEdit="1"/>
              </p:cNvSpPr>
              <p:nvPr/>
            </p:nvSpPr>
            <p:spPr>
              <a:xfrm>
                <a:off x="1808794" y="5178461"/>
                <a:ext cx="1009862" cy="400079"/>
              </a:xfrm>
              <a:prstGeom prst="rect">
                <a:avLst/>
              </a:prstGeom>
              <a:blipFill>
                <a:blip r:embed="rId6"/>
                <a:stretch>
                  <a:fillRect r="-1818" b="-3030"/>
                </a:stretch>
              </a:blipFill>
              <a:ln>
                <a:noFill/>
              </a:ln>
            </p:spPr>
            <p:txBody>
              <a:bodyPr/>
              <a:lstStyle/>
              <a:p>
                <a:r>
                  <a:rPr lang="en-US">
                    <a:noFill/>
                  </a:rPr>
                  <a:t> </a:t>
                </a:r>
              </a:p>
            </p:txBody>
          </p:sp>
        </mc:Fallback>
      </mc:AlternateContent>
      <p:pic>
        <p:nvPicPr>
          <p:cNvPr id="462" name="Google Shape;462;p24"/>
          <p:cNvPicPr preferRelativeResize="0"/>
          <p:nvPr/>
        </p:nvPicPr>
        <p:blipFill>
          <a:blip r:embed="rId7">
            <a:alphaModFix/>
          </a:blip>
          <a:stretch>
            <a:fillRect/>
          </a:stretch>
        </p:blipFill>
        <p:spPr>
          <a:xfrm>
            <a:off x="8445640" y="2812325"/>
            <a:ext cx="1371600" cy="1371600"/>
          </a:xfrm>
          <a:prstGeom prst="rect">
            <a:avLst/>
          </a:prstGeom>
          <a:noFill/>
          <a:ln>
            <a:noFill/>
          </a:ln>
        </p:spPr>
      </p:pic>
      <p:sp>
        <p:nvSpPr>
          <p:cNvPr id="463" name="Google Shape;463;p24"/>
          <p:cNvSpPr/>
          <p:nvPr/>
        </p:nvSpPr>
        <p:spPr>
          <a:xfrm>
            <a:off x="7021919" y="3306233"/>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64" name="Google Shape;464;p24"/>
          <p:cNvSpPr/>
          <p:nvPr/>
        </p:nvSpPr>
        <p:spPr>
          <a:xfrm>
            <a:off x="8064640" y="4340350"/>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5" name="Google Shape;465;p24"/>
          <p:cNvSpPr txBox="1"/>
          <p:nvPr/>
        </p:nvSpPr>
        <p:spPr>
          <a:xfrm>
            <a:off x="8875593" y="4023798"/>
            <a:ext cx="56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466" name="Google Shape;466;p24"/>
          <p:cNvSpPr/>
          <p:nvPr/>
        </p:nvSpPr>
        <p:spPr>
          <a:xfrm>
            <a:off x="8064640" y="4797550"/>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67" name="Google Shape;467;p24"/>
          <p:cNvSpPr txBox="1"/>
          <p:nvPr/>
        </p:nvSpPr>
        <p:spPr>
          <a:xfrm>
            <a:off x="8723188" y="4481000"/>
            <a:ext cx="99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nvGrpSpPr>
          <p:cNvPr id="468" name="Google Shape;468;p24"/>
          <p:cNvGrpSpPr/>
          <p:nvPr/>
        </p:nvGrpSpPr>
        <p:grpSpPr>
          <a:xfrm>
            <a:off x="9879390" y="4231750"/>
            <a:ext cx="1060500" cy="857400"/>
            <a:chOff x="11191350" y="4231750"/>
            <a:chExt cx="1060500" cy="857400"/>
          </a:xfrm>
        </p:grpSpPr>
        <p:sp>
          <p:nvSpPr>
            <p:cNvPr id="469" name="Google Shape;469;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0/5 cores</a:t>
              </a:r>
              <a:endParaRPr>
                <a:solidFill>
                  <a:schemeClr val="dk1"/>
                </a:solidFill>
                <a:latin typeface="Cabin"/>
                <a:ea typeface="Cabin"/>
                <a:cs typeface="Cabin"/>
                <a:sym typeface="Cabin"/>
              </a:endParaRPr>
            </a:p>
          </p:txBody>
        </p:sp>
        <p:sp>
          <p:nvSpPr>
            <p:cNvPr id="470" name="Google Shape;470;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0/5 GBs</a:t>
              </a:r>
              <a:endParaRPr>
                <a:solidFill>
                  <a:schemeClr val="dk1"/>
                </a:solidFill>
                <a:latin typeface="Cabin"/>
                <a:ea typeface="Cabin"/>
                <a:cs typeface="Cabin"/>
                <a:sym typeface="Cabin"/>
              </a:endParaRPr>
            </a:p>
          </p:txBody>
        </p:sp>
      </p:grpSp>
      <p:grpSp>
        <p:nvGrpSpPr>
          <p:cNvPr id="471" name="Google Shape;471;p24"/>
          <p:cNvGrpSpPr/>
          <p:nvPr/>
        </p:nvGrpSpPr>
        <p:grpSpPr>
          <a:xfrm>
            <a:off x="8064644" y="4340358"/>
            <a:ext cx="731400" cy="640200"/>
            <a:chOff x="9376604" y="4340358"/>
            <a:chExt cx="731400" cy="640200"/>
          </a:xfrm>
        </p:grpSpPr>
        <p:sp>
          <p:nvSpPr>
            <p:cNvPr id="472" name="Google Shape;472;p24"/>
            <p:cNvSpPr/>
            <p:nvPr/>
          </p:nvSpPr>
          <p:spPr>
            <a:xfrm>
              <a:off x="9376604" y="4340358"/>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73" name="Google Shape;473;p24"/>
            <p:cNvSpPr/>
            <p:nvPr/>
          </p:nvSpPr>
          <p:spPr>
            <a:xfrm>
              <a:off x="9376604" y="4797558"/>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sp>
        <p:nvSpPr>
          <p:cNvPr id="474" name="Google Shape;474;p24"/>
          <p:cNvSpPr txBox="1"/>
          <p:nvPr/>
        </p:nvSpPr>
        <p:spPr>
          <a:xfrm>
            <a:off x="9356700" y="4957777"/>
            <a:ext cx="169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Reserves resources</a:t>
            </a:r>
            <a:endParaRPr>
              <a:solidFill>
                <a:schemeClr val="dk1"/>
              </a:solidFill>
              <a:latin typeface="Cabin"/>
              <a:ea typeface="Cabin"/>
              <a:cs typeface="Cabin"/>
              <a:sym typeface="Cabin"/>
            </a:endParaRPr>
          </a:p>
        </p:txBody>
      </p:sp>
      <p:grpSp>
        <p:nvGrpSpPr>
          <p:cNvPr id="475" name="Google Shape;475;p24"/>
          <p:cNvGrpSpPr/>
          <p:nvPr/>
        </p:nvGrpSpPr>
        <p:grpSpPr>
          <a:xfrm>
            <a:off x="9879390" y="4231750"/>
            <a:ext cx="1060500" cy="857400"/>
            <a:chOff x="11191350" y="4231750"/>
            <a:chExt cx="1060500" cy="857400"/>
          </a:xfrm>
        </p:grpSpPr>
        <p:sp>
          <p:nvSpPr>
            <p:cNvPr id="476" name="Google Shape;476;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2/5 cores</a:t>
              </a:r>
              <a:endParaRPr>
                <a:solidFill>
                  <a:schemeClr val="dk1"/>
                </a:solidFill>
                <a:latin typeface="Cabin"/>
                <a:ea typeface="Cabin"/>
                <a:cs typeface="Cabin"/>
                <a:sym typeface="Cabin"/>
              </a:endParaRPr>
            </a:p>
          </p:txBody>
        </p:sp>
        <p:sp>
          <p:nvSpPr>
            <p:cNvPr id="477" name="Google Shape;477;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2/5 GBs</a:t>
              </a:r>
              <a:endParaRPr>
                <a:solidFill>
                  <a:schemeClr val="dk1"/>
                </a:solidFill>
                <a:latin typeface="Cabin"/>
                <a:ea typeface="Cabin"/>
                <a:cs typeface="Cabin"/>
                <a:sym typeface="Cabin"/>
              </a:endParaRPr>
            </a:p>
          </p:txBody>
        </p:sp>
      </p:grpSp>
      <p:sp>
        <p:nvSpPr>
          <p:cNvPr id="478" name="Google Shape;478;p24"/>
          <p:cNvSpPr/>
          <p:nvPr/>
        </p:nvSpPr>
        <p:spPr>
          <a:xfrm>
            <a:off x="6366700" y="2940370"/>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79" name="Google Shape;479;p24"/>
          <p:cNvSpPr/>
          <p:nvPr/>
        </p:nvSpPr>
        <p:spPr>
          <a:xfrm>
            <a:off x="5711462" y="34891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nvGrpSpPr>
          <p:cNvPr id="480" name="Google Shape;480;p24"/>
          <p:cNvGrpSpPr/>
          <p:nvPr/>
        </p:nvGrpSpPr>
        <p:grpSpPr>
          <a:xfrm>
            <a:off x="8806011" y="4340345"/>
            <a:ext cx="365700" cy="640200"/>
            <a:chOff x="10117971" y="4340345"/>
            <a:chExt cx="365700" cy="640200"/>
          </a:xfrm>
        </p:grpSpPr>
        <p:sp>
          <p:nvSpPr>
            <p:cNvPr id="481" name="Google Shape;481;p24"/>
            <p:cNvSpPr/>
            <p:nvPr/>
          </p:nvSpPr>
          <p:spPr>
            <a:xfrm>
              <a:off x="10117971" y="43403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82" name="Google Shape;482;p24"/>
            <p:cNvSpPr/>
            <p:nvPr/>
          </p:nvSpPr>
          <p:spPr>
            <a:xfrm>
              <a:off x="10117971" y="47975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grpSp>
        <p:nvGrpSpPr>
          <p:cNvPr id="483" name="Google Shape;483;p24"/>
          <p:cNvGrpSpPr/>
          <p:nvPr/>
        </p:nvGrpSpPr>
        <p:grpSpPr>
          <a:xfrm>
            <a:off x="9886150" y="4231750"/>
            <a:ext cx="1060500" cy="857400"/>
            <a:chOff x="11191350" y="4231750"/>
            <a:chExt cx="1060500" cy="857400"/>
          </a:xfrm>
        </p:grpSpPr>
        <p:sp>
          <p:nvSpPr>
            <p:cNvPr id="484" name="Google Shape;484;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3/5 cores</a:t>
              </a:r>
              <a:endParaRPr>
                <a:solidFill>
                  <a:schemeClr val="dk1"/>
                </a:solidFill>
                <a:latin typeface="Cabin"/>
                <a:ea typeface="Cabin"/>
                <a:cs typeface="Cabin"/>
                <a:sym typeface="Cabin"/>
              </a:endParaRPr>
            </a:p>
          </p:txBody>
        </p:sp>
        <p:sp>
          <p:nvSpPr>
            <p:cNvPr id="485" name="Google Shape;485;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3/5 GBs</a:t>
              </a:r>
              <a:endParaRPr>
                <a:solidFill>
                  <a:schemeClr val="dk1"/>
                </a:solidFill>
                <a:latin typeface="Cabin"/>
                <a:ea typeface="Cabin"/>
                <a:cs typeface="Cabin"/>
                <a:sym typeface="Cabin"/>
              </a:endParaRPr>
            </a:p>
          </p:txBody>
        </p:sp>
      </p:grpSp>
      <p:grpSp>
        <p:nvGrpSpPr>
          <p:cNvPr id="486" name="Google Shape;486;p24"/>
          <p:cNvGrpSpPr/>
          <p:nvPr/>
        </p:nvGrpSpPr>
        <p:grpSpPr>
          <a:xfrm>
            <a:off x="3721590" y="1730200"/>
            <a:ext cx="3666029" cy="1576033"/>
            <a:chOff x="3721590" y="1730200"/>
            <a:chExt cx="3666029" cy="1576033"/>
          </a:xfrm>
        </p:grpSpPr>
        <p:cxnSp>
          <p:nvCxnSpPr>
            <p:cNvPr id="487" name="Google Shape;487;p24"/>
            <p:cNvCxnSpPr>
              <a:stCxn id="463" idx="0"/>
            </p:cNvCxnSpPr>
            <p:nvPr/>
          </p:nvCxnSpPr>
          <p:spPr>
            <a:xfrm rot="5400000" flipH="1">
              <a:off x="6229019" y="2147633"/>
              <a:ext cx="1363200" cy="954000"/>
            </a:xfrm>
            <a:prstGeom prst="bentConnector3">
              <a:avLst>
                <a:gd name="adj1" fmla="val 99692"/>
              </a:avLst>
            </a:prstGeom>
            <a:noFill/>
            <a:ln w="9525" cap="flat" cmpd="sng">
              <a:solidFill>
                <a:schemeClr val="dk2"/>
              </a:solidFill>
              <a:prstDash val="solid"/>
              <a:round/>
              <a:headEnd type="none" w="med" len="med"/>
              <a:tailEnd type="triangle" w="med" len="med"/>
            </a:ln>
          </p:spPr>
        </p:cxnSp>
        <p:sp>
          <p:nvSpPr>
            <p:cNvPr id="488" name="Google Shape;488;p24"/>
            <p:cNvSpPr txBox="1"/>
            <p:nvPr/>
          </p:nvSpPr>
          <p:spPr>
            <a:xfrm>
              <a:off x="3721590" y="1730200"/>
              <a:ext cx="2991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Completes and releases resources</a:t>
              </a:r>
              <a:endParaRPr>
                <a:solidFill>
                  <a:schemeClr val="dk1"/>
                </a:solidFill>
                <a:latin typeface="Cabin"/>
                <a:ea typeface="Cabin"/>
                <a:cs typeface="Cabin"/>
                <a:sym typeface="Cabin"/>
              </a:endParaRPr>
            </a:p>
          </p:txBody>
        </p:sp>
      </p:grpSp>
      <p:grpSp>
        <p:nvGrpSpPr>
          <p:cNvPr id="489" name="Google Shape;489;p24"/>
          <p:cNvGrpSpPr/>
          <p:nvPr/>
        </p:nvGrpSpPr>
        <p:grpSpPr>
          <a:xfrm>
            <a:off x="8064637" y="4340345"/>
            <a:ext cx="1823198" cy="640200"/>
            <a:chOff x="9376597" y="4340345"/>
            <a:chExt cx="1823198" cy="640200"/>
          </a:xfrm>
        </p:grpSpPr>
        <p:sp>
          <p:nvSpPr>
            <p:cNvPr id="490" name="Google Shape;490;p24"/>
            <p:cNvSpPr/>
            <p:nvPr/>
          </p:nvSpPr>
          <p:spPr>
            <a:xfrm>
              <a:off x="9376597" y="4797545"/>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91" name="Google Shape;491;p24"/>
            <p:cNvSpPr/>
            <p:nvPr/>
          </p:nvSpPr>
          <p:spPr>
            <a:xfrm>
              <a:off x="9376905" y="4340345"/>
              <a:ext cx="14631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92" name="Google Shape;492;p24"/>
            <p:cNvSpPr/>
            <p:nvPr/>
          </p:nvSpPr>
          <p:spPr>
            <a:xfrm>
              <a:off x="9750797" y="47975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493" name="Google Shape;493;p24"/>
            <p:cNvSpPr/>
            <p:nvPr/>
          </p:nvSpPr>
          <p:spPr>
            <a:xfrm>
              <a:off x="10834096" y="4340345"/>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grpSp>
      <p:grpSp>
        <p:nvGrpSpPr>
          <p:cNvPr id="494" name="Google Shape;494;p24"/>
          <p:cNvGrpSpPr/>
          <p:nvPr/>
        </p:nvGrpSpPr>
        <p:grpSpPr>
          <a:xfrm>
            <a:off x="9886150" y="4231750"/>
            <a:ext cx="1060500" cy="857400"/>
            <a:chOff x="11191350" y="4231750"/>
            <a:chExt cx="1060500" cy="857400"/>
          </a:xfrm>
        </p:grpSpPr>
        <p:sp>
          <p:nvSpPr>
            <p:cNvPr id="495" name="Google Shape;495;p24"/>
            <p:cNvSpPr txBox="1"/>
            <p:nvPr/>
          </p:nvSpPr>
          <p:spPr>
            <a:xfrm>
              <a:off x="11191350" y="42317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5/5 cores</a:t>
              </a:r>
              <a:endParaRPr>
                <a:solidFill>
                  <a:schemeClr val="dk1"/>
                </a:solidFill>
                <a:latin typeface="Cabin"/>
                <a:ea typeface="Cabin"/>
                <a:cs typeface="Cabin"/>
                <a:sym typeface="Cabin"/>
              </a:endParaRPr>
            </a:p>
          </p:txBody>
        </p:sp>
        <p:sp>
          <p:nvSpPr>
            <p:cNvPr id="496" name="Google Shape;496;p24"/>
            <p:cNvSpPr txBox="1"/>
            <p:nvPr/>
          </p:nvSpPr>
          <p:spPr>
            <a:xfrm>
              <a:off x="11191350" y="4688950"/>
              <a:ext cx="106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2/5 GBs</a:t>
              </a:r>
              <a:endParaRPr>
                <a:solidFill>
                  <a:schemeClr val="dk1"/>
                </a:solidFill>
                <a:latin typeface="Cabin"/>
                <a:ea typeface="Cabin"/>
                <a:cs typeface="Cabin"/>
                <a:sym typeface="Cabin"/>
              </a:endParaRPr>
            </a:p>
          </p:txBody>
        </p:sp>
      </p:grpSp>
      <p:sp>
        <p:nvSpPr>
          <p:cNvPr id="497" name="Google Shape;497;p24"/>
          <p:cNvSpPr txBox="1"/>
          <p:nvPr/>
        </p:nvSpPr>
        <p:spPr>
          <a:xfrm>
            <a:off x="1414925" y="1444125"/>
            <a:ext cx="23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Stream of arriving jobs</a:t>
            </a:r>
            <a:endParaRPr>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98" name="Google Shape;498;p24"/>
              <p:cNvSpPr txBox="1"/>
              <p:nvPr/>
            </p:nvSpPr>
            <p:spPr>
              <a:xfrm>
                <a:off x="2695293" y="4972491"/>
                <a:ext cx="83796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Scheduling policies chooses which jobs to run</a:t>
                </a:r>
              </a:p>
              <a:p>
                <a:pPr marL="457200" lvl="0" indent="-368300" algn="l" rtl="0">
                  <a:spcBef>
                    <a:spcPts val="0"/>
                  </a:spcBef>
                  <a:spcAft>
                    <a:spcPts val="0"/>
                  </a:spcAft>
                  <a:buClr>
                    <a:schemeClr val="dk1"/>
                  </a:buClr>
                  <a:buSzPts val="2200"/>
                  <a:buFont typeface="Cabin"/>
                  <a:buChar char="●"/>
                </a:pPr>
                <a:r>
                  <a:rPr lang="en-US" sz="1800">
                    <a:solidFill>
                      <a:schemeClr val="dk1"/>
                    </a:solidFill>
                    <a:latin typeface="Cabin"/>
                    <a:ea typeface="Cabin"/>
                    <a:cs typeface="Cabin"/>
                    <a:sym typeface="Cabin"/>
                  </a:rPr>
                  <a:t>Objective 1: Maximize stability region</a:t>
                </a:r>
              </a:p>
              <a:p>
                <a:pPr marL="457200" lvl="0" indent="-368300" algn="l" rtl="0">
                  <a:spcBef>
                    <a:spcPts val="0"/>
                  </a:spcBef>
                  <a:spcAft>
                    <a:spcPts val="0"/>
                  </a:spcAft>
                  <a:buClr>
                    <a:schemeClr val="dk1"/>
                  </a:buClr>
                  <a:buSzPts val="2200"/>
                  <a:buFont typeface="Cabin"/>
                  <a:buChar char="●"/>
                </a:pPr>
                <a:r>
                  <a:rPr lang="en-US" sz="1800">
                    <a:solidFill>
                      <a:schemeClr val="dk1"/>
                    </a:solidFill>
                    <a:latin typeface="Cabin"/>
                    <a:ea typeface="Cabin"/>
                    <a:cs typeface="Cabin"/>
                    <a:sym typeface="Cabin"/>
                  </a:rPr>
                  <a:t>Objective 2: Minimize </a:t>
                </a:r>
                <a14:m>
                  <m:oMath xmlns:m="http://schemas.openxmlformats.org/officeDocument/2006/math">
                    <m:r>
                      <a:rPr lang="en-US" sz="18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1800" b="0" i="1" smtClean="0">
                        <a:solidFill>
                          <a:schemeClr val="dk1"/>
                        </a:solidFill>
                        <a:latin typeface="Cambria Math" panose="02040503050406030204" pitchFamily="18" charset="0"/>
                        <a:ea typeface="Cabin"/>
                        <a:cs typeface="Cabin"/>
                        <a:sym typeface="Cabin"/>
                      </a:rPr>
                      <m:t>[</m:t>
                    </m:r>
                    <m:r>
                      <a:rPr lang="en-US" sz="1800" b="0" i="1" smtClean="0">
                        <a:solidFill>
                          <a:schemeClr val="dk1"/>
                        </a:solidFill>
                        <a:latin typeface="Cambria Math" panose="02040503050406030204" pitchFamily="18" charset="0"/>
                        <a:ea typeface="Cabin"/>
                        <a:cs typeface="Cabin"/>
                        <a:sym typeface="Cabin"/>
                      </a:rPr>
                      <m:t>𝑇</m:t>
                    </m:r>
                    <m:r>
                      <a:rPr lang="en-US" sz="1800" b="0" i="1" smtClean="0">
                        <a:solidFill>
                          <a:schemeClr val="dk1"/>
                        </a:solidFill>
                        <a:latin typeface="Cambria Math" panose="02040503050406030204" pitchFamily="18" charset="0"/>
                        <a:ea typeface="Cabin"/>
                        <a:cs typeface="Cabin"/>
                        <a:sym typeface="Cabin"/>
                      </a:rPr>
                      <m:t>]</m:t>
                    </m:r>
                  </m:oMath>
                </a14:m>
                <a:r>
                  <a:rPr lang="en-US" sz="1800">
                    <a:solidFill>
                      <a:schemeClr val="dk1"/>
                    </a:solidFill>
                    <a:latin typeface="Cabin"/>
                    <a:ea typeface="Cabin"/>
                    <a:cs typeface="Cabin"/>
                    <a:sym typeface="Cabin"/>
                  </a:rPr>
                  <a:t> — the mean response time</a:t>
                </a:r>
                <a:endParaRPr sz="1800">
                  <a:solidFill>
                    <a:schemeClr val="dk1"/>
                  </a:solidFill>
                  <a:latin typeface="Cabin"/>
                  <a:ea typeface="Cabin"/>
                  <a:cs typeface="Cabin"/>
                  <a:sym typeface="Cabin"/>
                </a:endParaRPr>
              </a:p>
            </p:txBody>
          </p:sp>
        </mc:Choice>
        <mc:Fallback xmlns="">
          <p:sp>
            <p:nvSpPr>
              <p:cNvPr id="498" name="Google Shape;498;p24"/>
              <p:cNvSpPr txBox="1">
                <a:spLocks noRot="1" noChangeAspect="1" noMove="1" noResize="1" noEditPoints="1" noAdjustHandles="1" noChangeArrowheads="1" noChangeShapeType="1" noTextEdit="1"/>
              </p:cNvSpPr>
              <p:nvPr/>
            </p:nvSpPr>
            <p:spPr>
              <a:xfrm>
                <a:off x="2695293" y="4972491"/>
                <a:ext cx="8379600" cy="1015632"/>
              </a:xfrm>
              <a:prstGeom prst="rect">
                <a:avLst/>
              </a:prstGeom>
              <a:blipFill>
                <a:blip r:embed="rId8"/>
                <a:stretch>
                  <a:fillRect l="-582" b="-662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390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anim calcmode="lin" valueType="num">
                                      <p:cBhvr additive="base">
                                        <p:cTn id="7" dur="1000"/>
                                        <p:tgtEl>
                                          <p:spTgt spid="46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1"/>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46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47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78"/>
                                        </p:tgtEl>
                                        <p:attrNameLst>
                                          <p:attrName>style.visibility</p:attrName>
                                        </p:attrNameLst>
                                      </p:cBhvr>
                                      <p:to>
                                        <p:strVal val="visible"/>
                                      </p:to>
                                    </p:set>
                                    <p:anim calcmode="lin" valueType="num">
                                      <p:cBhvr additive="base">
                                        <p:cTn id="24" dur="1000"/>
                                        <p:tgtEl>
                                          <p:spTgt spid="478"/>
                                        </p:tgtEl>
                                        <p:attrNameLst>
                                          <p:attrName>ppt_x</p:attrName>
                                        </p:attrNameLst>
                                      </p:cBhvr>
                                      <p:tavLst>
                                        <p:tav tm="0">
                                          <p:val>
                                            <p:strVal val="#ppt_x-1"/>
                                          </p:val>
                                        </p:tav>
                                        <p:tav tm="100000">
                                          <p:val>
                                            <p:strVal val="#ppt_x"/>
                                          </p:val>
                                        </p:tav>
                                      </p:tavLst>
                                    </p:anim>
                                  </p:childTnLst>
                                </p:cTn>
                              </p:par>
                              <p:par>
                                <p:cTn id="25" presetID="1" presetClass="exit" presetSubtype="0" fill="hold" nodeType="withEffect">
                                  <p:stCondLst>
                                    <p:cond delay="0"/>
                                  </p:stCondLst>
                                  <p:childTnLst>
                                    <p:set>
                                      <p:cBhvr>
                                        <p:cTn id="26" dur="1" fill="hold">
                                          <p:stCondLst>
                                            <p:cond delay="0"/>
                                          </p:stCondLst>
                                        </p:cTn>
                                        <p:tgtEl>
                                          <p:spTgt spid="4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79"/>
                                        </p:tgtEl>
                                        <p:attrNameLst>
                                          <p:attrName>style.visibility</p:attrName>
                                        </p:attrNameLst>
                                      </p:cBhvr>
                                      <p:to>
                                        <p:strVal val="visible"/>
                                      </p:to>
                                    </p:set>
                                    <p:anim calcmode="lin" valueType="num">
                                      <p:cBhvr additive="base">
                                        <p:cTn id="31" dur="1000"/>
                                        <p:tgtEl>
                                          <p:spTgt spid="479"/>
                                        </p:tgtEl>
                                        <p:attrNameLst>
                                          <p:attrName>ppt_x</p:attrName>
                                        </p:attrNameLst>
                                      </p:cBhvr>
                                      <p:tavLst>
                                        <p:tav tm="0">
                                          <p:val>
                                            <p:strVal val="#ppt_x-1"/>
                                          </p:val>
                                        </p:tav>
                                        <p:tav tm="100000">
                                          <p:val>
                                            <p:strVal val="#ppt_x"/>
                                          </p:val>
                                        </p:tav>
                                      </p:tavLst>
                                    </p:anim>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480"/>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475"/>
                                        </p:tgtEl>
                                        <p:attrNameLst>
                                          <p:attrName>style.visibility</p:attrName>
                                        </p:attrNameLst>
                                      </p:cBhvr>
                                      <p:to>
                                        <p:strVal val="hidden"/>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48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8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463"/>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47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480"/>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489"/>
                                        </p:tgtEl>
                                        <p:attrNameLst>
                                          <p:attrName>style.visibility</p:attrName>
                                        </p:attrNameLst>
                                      </p:cBhvr>
                                      <p:to>
                                        <p:strVal val="visible"/>
                                      </p:to>
                                    </p:set>
                                  </p:childTnLst>
                                </p:cTn>
                              </p:par>
                              <p:par>
                                <p:cTn id="54" presetID="1" presetClass="exit" presetSubtype="0" fill="hold" nodeType="withEffect">
                                  <p:stCondLst>
                                    <p:cond delay="0"/>
                                  </p:stCondLst>
                                  <p:childTnLst>
                                    <p:set>
                                      <p:cBhvr>
                                        <p:cTn id="55" dur="1" fill="hold">
                                          <p:stCondLst>
                                            <p:cond delay="0"/>
                                          </p:stCondLst>
                                        </p:cTn>
                                        <p:tgtEl>
                                          <p:spTgt spid="483"/>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4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98">
                                            <p:txEl>
                                              <p:pRg st="0" end="0"/>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98">
                                            <p:txEl>
                                              <p:pRg st="1" end="1"/>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43"/>
        <p:cNvGrpSpPr/>
        <p:nvPr/>
      </p:nvGrpSpPr>
      <p:grpSpPr>
        <a:xfrm>
          <a:off x="0" y="0"/>
          <a:ext cx="0" cy="0"/>
          <a:chOff x="0" y="0"/>
          <a:chExt cx="0" cy="0"/>
        </a:xfrm>
      </p:grpSpPr>
      <p:sp>
        <p:nvSpPr>
          <p:cNvPr id="244" name="Google Shape;244;p20"/>
          <p:cNvSpPr txBox="1">
            <a:spLocks noGrp="1"/>
          </p:cNvSpPr>
          <p:nvPr>
            <p:ph type="title"/>
          </p:nvPr>
        </p:nvSpPr>
        <p:spPr>
          <a:xfrm>
            <a:off x="2286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schedule multiresource jobs?</a:t>
            </a:r>
            <a:endParaRPr/>
          </a:p>
        </p:txBody>
      </p:sp>
      <p:sp>
        <p:nvSpPr>
          <p:cNvPr id="245" name="Google Shape;245;p2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grpSp>
        <p:nvGrpSpPr>
          <p:cNvPr id="246" name="Google Shape;246;p20"/>
          <p:cNvGrpSpPr/>
          <p:nvPr/>
        </p:nvGrpSpPr>
        <p:grpSpPr>
          <a:xfrm>
            <a:off x="884885" y="2825890"/>
            <a:ext cx="7632823" cy="2293330"/>
            <a:chOff x="9297725" y="1147525"/>
            <a:chExt cx="1400569" cy="352500"/>
          </a:xfrm>
        </p:grpSpPr>
        <p:cxnSp>
          <p:nvCxnSpPr>
            <p:cNvPr id="247" name="Google Shape;247;p20"/>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248" name="Google Shape;248;p20"/>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249" name="Google Shape;249;p20"/>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250" name="Google Shape;250;p20"/>
          <p:cNvPicPr preferRelativeResize="0"/>
          <p:nvPr/>
        </p:nvPicPr>
        <p:blipFill>
          <a:blip r:embed="rId3">
            <a:alphaModFix/>
          </a:blip>
          <a:stretch>
            <a:fillRect/>
          </a:stretch>
        </p:blipFill>
        <p:spPr>
          <a:xfrm>
            <a:off x="9073350" y="2809650"/>
            <a:ext cx="1371600" cy="1371600"/>
          </a:xfrm>
          <a:prstGeom prst="rect">
            <a:avLst/>
          </a:prstGeom>
          <a:noFill/>
          <a:ln>
            <a:noFill/>
          </a:ln>
        </p:spPr>
      </p:pic>
      <p:sp>
        <p:nvSpPr>
          <p:cNvPr id="251" name="Google Shape;251;p20"/>
          <p:cNvSpPr/>
          <p:nvPr/>
        </p:nvSpPr>
        <p:spPr>
          <a:xfrm>
            <a:off x="8661900" y="4467200"/>
            <a:ext cx="21945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2" name="Google Shape;252;p20"/>
          <p:cNvSpPr/>
          <p:nvPr/>
        </p:nvSpPr>
        <p:spPr>
          <a:xfrm>
            <a:off x="8661900" y="4936150"/>
            <a:ext cx="21945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3" name="Google Shape;253;p20"/>
          <p:cNvSpPr txBox="1"/>
          <p:nvPr/>
        </p:nvSpPr>
        <p:spPr>
          <a:xfrm>
            <a:off x="9522398" y="4113072"/>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254" name="Google Shape;254;p20"/>
          <p:cNvSpPr txBox="1"/>
          <p:nvPr/>
        </p:nvSpPr>
        <p:spPr>
          <a:xfrm>
            <a:off x="9356225" y="4597925"/>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nvGrpSpPr>
          <p:cNvPr id="255" name="Google Shape;255;p20"/>
          <p:cNvGrpSpPr/>
          <p:nvPr/>
        </p:nvGrpSpPr>
        <p:grpSpPr>
          <a:xfrm>
            <a:off x="7261425" y="2716478"/>
            <a:ext cx="1285675" cy="2170454"/>
            <a:chOff x="7261425" y="2716478"/>
            <a:chExt cx="1285675" cy="2170454"/>
          </a:xfrm>
        </p:grpSpPr>
        <p:sp>
          <p:nvSpPr>
            <p:cNvPr id="256" name="Google Shape;256;p20"/>
            <p:cNvSpPr/>
            <p:nvPr/>
          </p:nvSpPr>
          <p:spPr>
            <a:xfrm>
              <a:off x="8014060" y="3058133"/>
              <a:ext cx="365700" cy="18288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57" name="Google Shape;257;p20"/>
            <p:cNvSpPr txBox="1"/>
            <p:nvPr/>
          </p:nvSpPr>
          <p:spPr>
            <a:xfrm>
              <a:off x="7992400" y="2716478"/>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sp>
          <p:nvSpPr>
            <p:cNvPr id="258" name="Google Shape;258;p20"/>
            <p:cNvSpPr txBox="1"/>
            <p:nvPr/>
          </p:nvSpPr>
          <p:spPr>
            <a:xfrm>
              <a:off x="7261425" y="3668400"/>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5 cores</a:t>
              </a:r>
              <a:endParaRPr sz="1600">
                <a:solidFill>
                  <a:schemeClr val="dk1"/>
                </a:solidFill>
                <a:latin typeface="Cabin"/>
                <a:ea typeface="Cabin"/>
                <a:cs typeface="Cabin"/>
                <a:sym typeface="Cabin"/>
              </a:endParaRPr>
            </a:p>
          </p:txBody>
        </p:sp>
      </p:grpSp>
      <p:grpSp>
        <p:nvGrpSpPr>
          <p:cNvPr id="259" name="Google Shape;259;p20"/>
          <p:cNvGrpSpPr/>
          <p:nvPr/>
        </p:nvGrpSpPr>
        <p:grpSpPr>
          <a:xfrm>
            <a:off x="5436150" y="3147578"/>
            <a:ext cx="1825279" cy="1102067"/>
            <a:chOff x="5436150" y="3147578"/>
            <a:chExt cx="1825279" cy="1102067"/>
          </a:xfrm>
        </p:grpSpPr>
        <p:sp>
          <p:nvSpPr>
            <p:cNvPr id="260" name="Google Shape;260;p20"/>
            <p:cNvSpPr/>
            <p:nvPr/>
          </p:nvSpPr>
          <p:spPr>
            <a:xfrm>
              <a:off x="6164029" y="3518245"/>
              <a:ext cx="1097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1" name="Google Shape;261;p20"/>
            <p:cNvSpPr txBox="1"/>
            <p:nvPr/>
          </p:nvSpPr>
          <p:spPr>
            <a:xfrm>
              <a:off x="6513250" y="3147578"/>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3G</a:t>
              </a:r>
              <a:endParaRPr sz="1600">
                <a:solidFill>
                  <a:schemeClr val="dk1"/>
                </a:solidFill>
                <a:latin typeface="Cabin"/>
                <a:ea typeface="Cabin"/>
                <a:cs typeface="Cabin"/>
                <a:sym typeface="Cabin"/>
              </a:endParaRPr>
            </a:p>
          </p:txBody>
        </p:sp>
        <p:sp>
          <p:nvSpPr>
            <p:cNvPr id="262" name="Google Shape;262;p20"/>
            <p:cNvSpPr txBox="1"/>
            <p:nvPr/>
          </p:nvSpPr>
          <p:spPr>
            <a:xfrm>
              <a:off x="5436150" y="3668400"/>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2 cores</a:t>
              </a:r>
              <a:endParaRPr sz="1600">
                <a:solidFill>
                  <a:schemeClr val="dk1"/>
                </a:solidFill>
                <a:latin typeface="Cabin"/>
                <a:ea typeface="Cabin"/>
                <a:cs typeface="Cabin"/>
                <a:sym typeface="Cabin"/>
              </a:endParaRPr>
            </a:p>
          </p:txBody>
        </p:sp>
      </p:grpSp>
      <p:grpSp>
        <p:nvGrpSpPr>
          <p:cNvPr id="263" name="Google Shape;263;p20"/>
          <p:cNvGrpSpPr/>
          <p:nvPr/>
        </p:nvGrpSpPr>
        <p:grpSpPr>
          <a:xfrm>
            <a:off x="3551250" y="2864278"/>
            <a:ext cx="1884310" cy="1839792"/>
            <a:chOff x="3551250" y="2864278"/>
            <a:chExt cx="1884310" cy="1839792"/>
          </a:xfrm>
        </p:grpSpPr>
        <p:sp>
          <p:nvSpPr>
            <p:cNvPr id="264" name="Google Shape;264;p20"/>
            <p:cNvSpPr/>
            <p:nvPr/>
          </p:nvSpPr>
          <p:spPr>
            <a:xfrm>
              <a:off x="4338160" y="3240970"/>
              <a:ext cx="1097400" cy="1463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5" name="Google Shape;265;p20"/>
            <p:cNvSpPr txBox="1"/>
            <p:nvPr/>
          </p:nvSpPr>
          <p:spPr>
            <a:xfrm>
              <a:off x="3551250" y="3756975"/>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4 cores</a:t>
              </a:r>
              <a:endParaRPr sz="1600">
                <a:solidFill>
                  <a:schemeClr val="dk1"/>
                </a:solidFill>
                <a:latin typeface="Cabin"/>
                <a:ea typeface="Cabin"/>
                <a:cs typeface="Cabin"/>
                <a:sym typeface="Cabin"/>
              </a:endParaRPr>
            </a:p>
          </p:txBody>
        </p:sp>
        <p:sp>
          <p:nvSpPr>
            <p:cNvPr id="266" name="Google Shape;266;p20"/>
            <p:cNvSpPr txBox="1"/>
            <p:nvPr/>
          </p:nvSpPr>
          <p:spPr>
            <a:xfrm>
              <a:off x="4674625" y="2864278"/>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3G</a:t>
              </a:r>
              <a:endParaRPr sz="1600">
                <a:solidFill>
                  <a:schemeClr val="dk1"/>
                </a:solidFill>
                <a:latin typeface="Cabin"/>
                <a:ea typeface="Cabin"/>
                <a:cs typeface="Cabin"/>
                <a:sym typeface="Cabin"/>
              </a:endParaRPr>
            </a:p>
          </p:txBody>
        </p:sp>
      </p:grpSp>
      <p:grpSp>
        <p:nvGrpSpPr>
          <p:cNvPr id="267" name="Google Shape;267;p20"/>
          <p:cNvGrpSpPr/>
          <p:nvPr/>
        </p:nvGrpSpPr>
        <p:grpSpPr>
          <a:xfrm>
            <a:off x="2403844" y="3251431"/>
            <a:ext cx="1332256" cy="1086789"/>
            <a:chOff x="2251444" y="3251431"/>
            <a:chExt cx="1332256" cy="1086789"/>
          </a:xfrm>
        </p:grpSpPr>
        <p:sp>
          <p:nvSpPr>
            <p:cNvPr id="268" name="Google Shape;268;p20"/>
            <p:cNvSpPr/>
            <p:nvPr/>
          </p:nvSpPr>
          <p:spPr>
            <a:xfrm>
              <a:off x="3016858" y="3606820"/>
              <a:ext cx="365700" cy="731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9" name="Google Shape;269;p20"/>
            <p:cNvSpPr txBox="1"/>
            <p:nvPr/>
          </p:nvSpPr>
          <p:spPr>
            <a:xfrm>
              <a:off x="2251444" y="3756975"/>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2 cores</a:t>
              </a:r>
              <a:endParaRPr sz="1600">
                <a:solidFill>
                  <a:schemeClr val="dk1"/>
                </a:solidFill>
                <a:latin typeface="Cabin"/>
                <a:ea typeface="Cabin"/>
                <a:cs typeface="Cabin"/>
                <a:sym typeface="Cabin"/>
              </a:endParaRPr>
            </a:p>
          </p:txBody>
        </p:sp>
        <p:sp>
          <p:nvSpPr>
            <p:cNvPr id="270" name="Google Shape;270;p20"/>
            <p:cNvSpPr txBox="1"/>
            <p:nvPr/>
          </p:nvSpPr>
          <p:spPr>
            <a:xfrm>
              <a:off x="3029000" y="3251431"/>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grpSp>
      <p:grpSp>
        <p:nvGrpSpPr>
          <p:cNvPr id="271" name="Google Shape;271;p20"/>
          <p:cNvGrpSpPr/>
          <p:nvPr/>
        </p:nvGrpSpPr>
        <p:grpSpPr>
          <a:xfrm>
            <a:off x="1249469" y="3251431"/>
            <a:ext cx="1267508" cy="1086801"/>
            <a:chOff x="1020869" y="3251431"/>
            <a:chExt cx="1267508" cy="1086801"/>
          </a:xfrm>
        </p:grpSpPr>
        <p:sp>
          <p:nvSpPr>
            <p:cNvPr id="272" name="Google Shape;272;p20"/>
            <p:cNvSpPr/>
            <p:nvPr/>
          </p:nvSpPr>
          <p:spPr>
            <a:xfrm>
              <a:off x="1756458" y="3606833"/>
              <a:ext cx="365700" cy="731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3" name="Google Shape;273;p20"/>
            <p:cNvSpPr txBox="1"/>
            <p:nvPr/>
          </p:nvSpPr>
          <p:spPr>
            <a:xfrm>
              <a:off x="1733677" y="3251431"/>
              <a:ext cx="554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sp>
          <p:nvSpPr>
            <p:cNvPr id="274" name="Google Shape;274;p20"/>
            <p:cNvSpPr txBox="1"/>
            <p:nvPr/>
          </p:nvSpPr>
          <p:spPr>
            <a:xfrm>
              <a:off x="1020869" y="3757013"/>
              <a:ext cx="862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2 cores</a:t>
              </a:r>
              <a:endParaRPr sz="1600">
                <a:solidFill>
                  <a:schemeClr val="dk1"/>
                </a:solidFill>
                <a:latin typeface="Cabin"/>
                <a:ea typeface="Cabin"/>
                <a:cs typeface="Cabin"/>
                <a:sym typeface="Cabin"/>
              </a:endParaRPr>
            </a:p>
          </p:txBody>
        </p:sp>
      </p:grpSp>
      <p:grpSp>
        <p:nvGrpSpPr>
          <p:cNvPr id="275" name="Google Shape;275;p20"/>
          <p:cNvGrpSpPr/>
          <p:nvPr/>
        </p:nvGrpSpPr>
        <p:grpSpPr>
          <a:xfrm>
            <a:off x="8669127" y="4467208"/>
            <a:ext cx="1828800" cy="655500"/>
            <a:chOff x="8669127" y="4467208"/>
            <a:chExt cx="1828800" cy="655500"/>
          </a:xfrm>
        </p:grpSpPr>
        <p:sp>
          <p:nvSpPr>
            <p:cNvPr id="276" name="Google Shape;276;p20"/>
            <p:cNvSpPr/>
            <p:nvPr/>
          </p:nvSpPr>
          <p:spPr>
            <a:xfrm>
              <a:off x="8669127" y="4939708"/>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77" name="Google Shape;277;p20"/>
            <p:cNvSpPr/>
            <p:nvPr/>
          </p:nvSpPr>
          <p:spPr>
            <a:xfrm>
              <a:off x="8669127" y="4467208"/>
              <a:ext cx="18288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278" name="Google Shape;278;p20"/>
          <p:cNvGrpSpPr/>
          <p:nvPr/>
        </p:nvGrpSpPr>
        <p:grpSpPr>
          <a:xfrm>
            <a:off x="10805322" y="4356280"/>
            <a:ext cx="1253998" cy="875647"/>
            <a:chOff x="10805322" y="4356280"/>
            <a:chExt cx="1253998" cy="875647"/>
          </a:xfrm>
        </p:grpSpPr>
        <p:sp>
          <p:nvSpPr>
            <p:cNvPr id="279" name="Google Shape;279;p20"/>
            <p:cNvSpPr txBox="1"/>
            <p:nvPr/>
          </p:nvSpPr>
          <p:spPr>
            <a:xfrm>
              <a:off x="10814920" y="4356280"/>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0/6 cores</a:t>
              </a:r>
              <a:endParaRPr>
                <a:solidFill>
                  <a:schemeClr val="dk1"/>
                </a:solidFill>
                <a:latin typeface="Cabin"/>
                <a:ea typeface="Cabin"/>
                <a:cs typeface="Cabin"/>
                <a:sym typeface="Cabin"/>
              </a:endParaRPr>
            </a:p>
          </p:txBody>
        </p:sp>
        <p:sp>
          <p:nvSpPr>
            <p:cNvPr id="280" name="Google Shape;280;p20"/>
            <p:cNvSpPr txBox="1"/>
            <p:nvPr/>
          </p:nvSpPr>
          <p:spPr>
            <a:xfrm>
              <a:off x="10805322" y="4831727"/>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0/6 GB</a:t>
              </a:r>
              <a:endParaRPr>
                <a:solidFill>
                  <a:schemeClr val="dk1"/>
                </a:solidFill>
                <a:latin typeface="Cabin"/>
                <a:ea typeface="Cabin"/>
                <a:cs typeface="Cabin"/>
                <a:sym typeface="Cabin"/>
              </a:endParaRPr>
            </a:p>
          </p:txBody>
        </p:sp>
      </p:grpSp>
      <p:grpSp>
        <p:nvGrpSpPr>
          <p:cNvPr id="281" name="Google Shape;281;p20"/>
          <p:cNvGrpSpPr/>
          <p:nvPr/>
        </p:nvGrpSpPr>
        <p:grpSpPr>
          <a:xfrm>
            <a:off x="10805322" y="4356280"/>
            <a:ext cx="1253998" cy="875647"/>
            <a:chOff x="10805322" y="4356280"/>
            <a:chExt cx="1253998" cy="875647"/>
          </a:xfrm>
        </p:grpSpPr>
        <p:sp>
          <p:nvSpPr>
            <p:cNvPr id="282" name="Google Shape;282;p20"/>
            <p:cNvSpPr txBox="1"/>
            <p:nvPr/>
          </p:nvSpPr>
          <p:spPr>
            <a:xfrm>
              <a:off x="10814920" y="4356280"/>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5/6 cores</a:t>
              </a:r>
              <a:endParaRPr>
                <a:solidFill>
                  <a:schemeClr val="dk1"/>
                </a:solidFill>
                <a:latin typeface="Cabin"/>
                <a:ea typeface="Cabin"/>
                <a:cs typeface="Cabin"/>
                <a:sym typeface="Cabin"/>
              </a:endParaRPr>
            </a:p>
          </p:txBody>
        </p:sp>
        <p:sp>
          <p:nvSpPr>
            <p:cNvPr id="283" name="Google Shape;283;p20"/>
            <p:cNvSpPr txBox="1"/>
            <p:nvPr/>
          </p:nvSpPr>
          <p:spPr>
            <a:xfrm>
              <a:off x="10805322" y="4831727"/>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1/6 GB</a:t>
              </a:r>
              <a:endParaRPr>
                <a:solidFill>
                  <a:schemeClr val="dk1"/>
                </a:solidFill>
                <a:latin typeface="Cabin"/>
                <a:ea typeface="Cabin"/>
                <a:cs typeface="Cabin"/>
                <a:sym typeface="Cabin"/>
              </a:endParaRPr>
            </a:p>
          </p:txBody>
        </p:sp>
      </p:grpSp>
      <p:grpSp>
        <p:nvGrpSpPr>
          <p:cNvPr id="284" name="Google Shape;284;p20"/>
          <p:cNvGrpSpPr/>
          <p:nvPr/>
        </p:nvGrpSpPr>
        <p:grpSpPr>
          <a:xfrm>
            <a:off x="8661904" y="4467195"/>
            <a:ext cx="2190637" cy="656752"/>
            <a:chOff x="8661904" y="4467195"/>
            <a:chExt cx="2190637" cy="656752"/>
          </a:xfrm>
        </p:grpSpPr>
        <p:sp>
          <p:nvSpPr>
            <p:cNvPr id="285" name="Google Shape;285;p20"/>
            <p:cNvSpPr/>
            <p:nvPr/>
          </p:nvSpPr>
          <p:spPr>
            <a:xfrm>
              <a:off x="8661904" y="4936145"/>
              <a:ext cx="1097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6" name="Google Shape;286;p20"/>
            <p:cNvSpPr/>
            <p:nvPr/>
          </p:nvSpPr>
          <p:spPr>
            <a:xfrm>
              <a:off x="8669054" y="4467195"/>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7" name="Google Shape;287;p20"/>
            <p:cNvSpPr/>
            <p:nvPr/>
          </p:nvSpPr>
          <p:spPr>
            <a:xfrm>
              <a:off x="9755141" y="4940947"/>
              <a:ext cx="1097400" cy="1830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88" name="Google Shape;288;p20"/>
            <p:cNvSpPr/>
            <p:nvPr/>
          </p:nvSpPr>
          <p:spPr>
            <a:xfrm>
              <a:off x="9386633" y="4467195"/>
              <a:ext cx="1463100" cy="1830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289" name="Google Shape;289;p20"/>
          <p:cNvGrpSpPr/>
          <p:nvPr/>
        </p:nvGrpSpPr>
        <p:grpSpPr>
          <a:xfrm>
            <a:off x="10817797" y="4366077"/>
            <a:ext cx="1253998" cy="875647"/>
            <a:chOff x="12100722" y="3490427"/>
            <a:chExt cx="1253998" cy="875647"/>
          </a:xfrm>
        </p:grpSpPr>
        <p:sp>
          <p:nvSpPr>
            <p:cNvPr id="290" name="Google Shape;290;p20"/>
            <p:cNvSpPr txBox="1"/>
            <p:nvPr/>
          </p:nvSpPr>
          <p:spPr>
            <a:xfrm>
              <a:off x="12110320" y="3490427"/>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6/6 cores</a:t>
              </a:r>
              <a:endParaRPr>
                <a:solidFill>
                  <a:schemeClr val="dk1"/>
                </a:solidFill>
                <a:latin typeface="Cabin"/>
                <a:ea typeface="Cabin"/>
                <a:cs typeface="Cabin"/>
                <a:sym typeface="Cabin"/>
              </a:endParaRPr>
            </a:p>
          </p:txBody>
        </p:sp>
        <p:sp>
          <p:nvSpPr>
            <p:cNvPr id="291" name="Google Shape;291;p20"/>
            <p:cNvSpPr txBox="1"/>
            <p:nvPr/>
          </p:nvSpPr>
          <p:spPr>
            <a:xfrm>
              <a:off x="12100722" y="3965873"/>
              <a:ext cx="1244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6/6 GB</a:t>
              </a:r>
              <a:endParaRPr>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292" name="Google Shape;292;p20"/>
              <p:cNvSpPr txBox="1">
                <a:spLocks noGrp="1"/>
              </p:cNvSpPr>
              <p:nvPr>
                <p:ph type="body" idx="1"/>
              </p:nvPr>
            </p:nvSpPr>
            <p:spPr>
              <a:xfrm>
                <a:off x="228600" y="943500"/>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a:t>How to maximize stability region?</a:t>
                </a:r>
              </a:p>
              <a:p>
                <a:pPr lvl="0">
                  <a:spcBef>
                    <a:spcPts val="0"/>
                  </a:spcBef>
                  <a:buChar char="●"/>
                </a:pPr>
                <a:r>
                  <a:rPr lang="en-US"/>
                  <a:t>How to minimize mean response time </a:t>
                </a:r>
                <a14:m>
                  <m:oMath xmlns:m="http://schemas.openxmlformats.org/officeDocument/2006/math">
                    <m:r>
                      <a:rPr lang="en-US" i="1">
                        <a:latin typeface="Cambria Math" panose="02040503050406030204" pitchFamily="18" charset="0"/>
                        <a:ea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a:t>?</a:t>
                </a:r>
              </a:p>
              <a:p>
                <a:pPr>
                  <a:spcBef>
                    <a:spcPts val="0"/>
                  </a:spcBef>
                  <a:buFont typeface="Noto Sans Symbols"/>
                  <a:buChar char="●"/>
                </a:pPr>
                <a:r>
                  <a:rPr lang="en-US"/>
                  <a:t>Minimize Wastage</a:t>
                </a:r>
              </a:p>
            </p:txBody>
          </p:sp>
        </mc:Choice>
        <mc:Fallback xmlns="">
          <p:sp>
            <p:nvSpPr>
              <p:cNvPr id="292" name="Google Shape;292;p20"/>
              <p:cNvSpPr txBox="1">
                <a:spLocks noGrp="1" noRot="1" noChangeAspect="1" noMove="1" noResize="1" noEditPoints="1" noAdjustHandles="1" noChangeArrowheads="1" noChangeShapeType="1" noTextEdit="1"/>
              </p:cNvSpPr>
              <p:nvPr>
                <p:ph type="body" idx="1"/>
              </p:nvPr>
            </p:nvSpPr>
            <p:spPr>
              <a:xfrm>
                <a:off x="228600" y="943500"/>
                <a:ext cx="10989000" cy="1031400"/>
              </a:xfrm>
              <a:prstGeom prst="rect">
                <a:avLst/>
              </a:prstGeom>
              <a:blipFill>
                <a:blip r:embed="rId4"/>
                <a:stretch>
                  <a:fillRect l="-610" t="-5325" b="-42012"/>
                </a:stretch>
              </a:blipFill>
            </p:spPr>
            <p:txBody>
              <a:bodyPr/>
              <a:lstStyle/>
              <a:p>
                <a:r>
                  <a:rPr lang="en-US">
                    <a:noFill/>
                  </a:rPr>
                  <a:t> </a:t>
                </a:r>
              </a:p>
            </p:txBody>
          </p:sp>
        </mc:Fallback>
      </mc:AlternateContent>
      <p:sp>
        <p:nvSpPr>
          <p:cNvPr id="293" name="Google Shape;293;p20"/>
          <p:cNvSpPr txBox="1"/>
          <p:nvPr/>
        </p:nvSpPr>
        <p:spPr>
          <a:xfrm>
            <a:off x="3259199" y="5319575"/>
            <a:ext cx="6263189"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bin"/>
                <a:ea typeface="Cabin"/>
                <a:cs typeface="Cabin"/>
                <a:sym typeface="Cabin"/>
              </a:rPr>
              <a:t>We first assume free preemptions are allowed.</a:t>
            </a:r>
          </a:p>
          <a:p>
            <a:pPr marL="0" lvl="0" indent="0" algn="l" rtl="0">
              <a:spcBef>
                <a:spcPts val="0"/>
              </a:spcBef>
              <a:spcAft>
                <a:spcPts val="0"/>
              </a:spcAft>
              <a:buNone/>
            </a:pPr>
            <a:r>
              <a:rPr lang="en-US" sz="2400">
                <a:solidFill>
                  <a:schemeClr val="dk1"/>
                </a:solidFill>
                <a:latin typeface="Cabin"/>
                <a:ea typeface="Cabin"/>
                <a:cs typeface="Cabin"/>
                <a:sym typeface="Cabin"/>
              </a:rPr>
              <a:t>Later: limited preemptions.</a:t>
            </a:r>
            <a:endParaRPr sz="2400">
              <a:solidFill>
                <a:schemeClr val="dk1"/>
              </a:solidFill>
              <a:latin typeface="Cabin"/>
              <a:ea typeface="Cabin"/>
              <a:cs typeface="Cabin"/>
              <a:sym typeface="Cabin"/>
            </a:endParaRPr>
          </a:p>
        </p:txBody>
      </p:sp>
    </p:spTree>
    <p:extLst>
      <p:ext uri="{BB962C8B-B14F-4D97-AF65-F5344CB8AC3E}">
        <p14:creationId xmlns:p14="http://schemas.microsoft.com/office/powerpoint/2010/main" val="420105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 calcmode="lin" valueType="num">
                                      <p:cBhvr additive="base">
                                        <p:cTn id="7" dur="1000"/>
                                        <p:tgtEl>
                                          <p:spTgt spid="25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7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9"/>
                                        </p:tgtEl>
                                        <p:attrNameLst>
                                          <p:attrName>style.visibility</p:attrName>
                                        </p:attrNameLst>
                                      </p:cBhvr>
                                      <p:to>
                                        <p:strVal val="visible"/>
                                      </p:to>
                                    </p:set>
                                    <p:anim calcmode="lin" valueType="num">
                                      <p:cBhvr additive="base">
                                        <p:cTn id="19" dur="1000"/>
                                        <p:tgtEl>
                                          <p:spTgt spid="259"/>
                                        </p:tgtEl>
                                        <p:attrNameLst>
                                          <p:attrName>ppt_x</p:attrName>
                                        </p:attrNameLst>
                                      </p:cBhvr>
                                      <p:tavLst>
                                        <p:tav tm="0">
                                          <p:val>
                                            <p:strVal val="#ppt_x-1"/>
                                          </p:val>
                                        </p:tav>
                                        <p:tav tm="100000">
                                          <p:val>
                                            <p:strVal val="#ppt_x"/>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263"/>
                                        </p:tgtEl>
                                        <p:attrNameLst>
                                          <p:attrName>style.visibility</p:attrName>
                                        </p:attrNameLst>
                                      </p:cBhvr>
                                      <p:to>
                                        <p:strVal val="visible"/>
                                      </p:to>
                                    </p:set>
                                    <p:anim calcmode="lin" valueType="num">
                                      <p:cBhvr additive="base">
                                        <p:cTn id="24" dur="1000"/>
                                        <p:tgtEl>
                                          <p:spTgt spid="263"/>
                                        </p:tgtEl>
                                        <p:attrNameLst>
                                          <p:attrName>ppt_x</p:attrName>
                                        </p:attrNameLst>
                                      </p:cBhvr>
                                      <p:tavLst>
                                        <p:tav tm="0">
                                          <p:val>
                                            <p:strVal val="#ppt_x-1"/>
                                          </p:val>
                                        </p:tav>
                                        <p:tav tm="100000">
                                          <p:val>
                                            <p:strVal val="#ppt_x"/>
                                          </p:val>
                                        </p:tav>
                                      </p:tavLst>
                                    </p:anim>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childTnLst>
                                </p:cTn>
                              </p:par>
                            </p:childTnLst>
                          </p:cTn>
                        </p:par>
                        <p:par>
                          <p:cTn id="28" fill="hold">
                            <p:stCondLst>
                              <p:cond delay="1000"/>
                            </p:stCondLst>
                            <p:childTnLst>
                              <p:par>
                                <p:cTn id="29" presetID="1" presetClass="exit" presetSubtype="0" fill="hold" nodeType="afterEffect">
                                  <p:stCondLst>
                                    <p:cond delay="0"/>
                                  </p:stCondLst>
                                  <p:childTnLst>
                                    <p:set>
                                      <p:cBhvr>
                                        <p:cTn id="30" dur="1" fill="hold">
                                          <p:stCondLst>
                                            <p:cond delay="0"/>
                                          </p:stCondLst>
                                        </p:cTn>
                                        <p:tgtEl>
                                          <p:spTgt spid="27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81"/>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67"/>
                                        </p:tgtEl>
                                        <p:attrNameLst>
                                          <p:attrName>style.visibility</p:attrName>
                                        </p:attrNameLst>
                                      </p:cBhvr>
                                      <p:to>
                                        <p:strVal val="visible"/>
                                      </p:to>
                                    </p:set>
                                    <p:anim calcmode="lin" valueType="num">
                                      <p:cBhvr additive="base">
                                        <p:cTn id="41" dur="1000"/>
                                        <p:tgtEl>
                                          <p:spTgt spid="267"/>
                                        </p:tgtEl>
                                        <p:attrNameLst>
                                          <p:attrName>ppt_x</p:attrName>
                                        </p:attrNameLst>
                                      </p:cBhvr>
                                      <p:tavLst>
                                        <p:tav tm="0">
                                          <p:val>
                                            <p:strVal val="#ppt_x-1"/>
                                          </p:val>
                                        </p:tav>
                                        <p:tav tm="100000">
                                          <p:val>
                                            <p:strVal val="#ppt_x"/>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271"/>
                                        </p:tgtEl>
                                        <p:attrNameLst>
                                          <p:attrName>style.visibility</p:attrName>
                                        </p:attrNameLst>
                                      </p:cBhvr>
                                      <p:to>
                                        <p:strVal val="visible"/>
                                      </p:to>
                                    </p:set>
                                    <p:anim calcmode="lin" valueType="num">
                                      <p:cBhvr additive="base">
                                        <p:cTn id="46" dur="1000"/>
                                        <p:tgtEl>
                                          <p:spTgt spid="2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18"/>
          <p:cNvGrpSpPr/>
          <p:nvPr/>
        </p:nvGrpSpPr>
        <p:grpSpPr>
          <a:xfrm>
            <a:off x="5756539" y="1438585"/>
            <a:ext cx="5673461" cy="3340140"/>
            <a:chOff x="5756539" y="1438585"/>
            <a:chExt cx="5673461" cy="3340140"/>
          </a:xfrm>
        </p:grpSpPr>
        <p:grpSp>
          <p:nvGrpSpPr>
            <p:cNvPr id="147" name="Google Shape;147;p18"/>
            <p:cNvGrpSpPr/>
            <p:nvPr/>
          </p:nvGrpSpPr>
          <p:grpSpPr>
            <a:xfrm>
              <a:off x="5756539" y="1438585"/>
              <a:ext cx="5673461" cy="3340140"/>
              <a:chOff x="5908939" y="1438585"/>
              <a:chExt cx="5673461" cy="3340140"/>
            </a:xfrm>
          </p:grpSpPr>
          <p:sp>
            <p:nvSpPr>
              <p:cNvPr id="148" name="Google Shape;148;p18"/>
              <p:cNvSpPr txBox="1"/>
              <p:nvPr/>
            </p:nvSpPr>
            <p:spPr>
              <a:xfrm>
                <a:off x="7335280" y="1438585"/>
                <a:ext cx="345929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Example: CPU and memory</a:t>
                </a:r>
                <a:endParaRPr sz="2000">
                  <a:solidFill>
                    <a:schemeClr val="dk1"/>
                  </a:solidFill>
                  <a:latin typeface="Cabin"/>
                  <a:ea typeface="Cabin"/>
                  <a:cs typeface="Cabin"/>
                  <a:sym typeface="Cabin"/>
                </a:endParaRPr>
              </a:p>
            </p:txBody>
          </p:sp>
          <p:grpSp>
            <p:nvGrpSpPr>
              <p:cNvPr id="149" name="Google Shape;149;p18"/>
              <p:cNvGrpSpPr/>
              <p:nvPr/>
            </p:nvGrpSpPr>
            <p:grpSpPr>
              <a:xfrm>
                <a:off x="5908939" y="2702925"/>
                <a:ext cx="3897566" cy="943596"/>
                <a:chOff x="9297725" y="1188185"/>
                <a:chExt cx="1400692" cy="176383"/>
              </a:xfrm>
            </p:grpSpPr>
            <p:cxnSp>
              <p:nvCxnSpPr>
                <p:cNvPr id="150" name="Google Shape;150;p18"/>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51" name="Google Shape;151;p18"/>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52" name="Google Shape;152;p18"/>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53" name="Google Shape;153;p18"/>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54" name="Google Shape;154;p18"/>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5" name="Google Shape;155;p18"/>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56" name="Google Shape;156;p18"/>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157" name="Google Shape;157;p18"/>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sp>
        <p:nvSpPr>
          <p:cNvPr id="158" name="Google Shape;158;p18"/>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Why is data center scheduling hard?</a:t>
            </a:r>
            <a:endParaRPr dirty="0"/>
          </a:p>
        </p:txBody>
      </p:sp>
      <p:sp>
        <p:nvSpPr>
          <p:cNvPr id="159" name="Google Shape;159;p1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grpSp>
        <p:nvGrpSpPr>
          <p:cNvPr id="160" name="Google Shape;160;p18"/>
          <p:cNvGrpSpPr/>
          <p:nvPr/>
        </p:nvGrpSpPr>
        <p:grpSpPr>
          <a:xfrm>
            <a:off x="8630418" y="2989020"/>
            <a:ext cx="1124712" cy="1938430"/>
            <a:chOff x="2830462" y="4952406"/>
            <a:chExt cx="937176" cy="3075945"/>
          </a:xfrm>
        </p:grpSpPr>
        <p:sp>
          <p:nvSpPr>
            <p:cNvPr id="161" name="Google Shape;161;p18"/>
            <p:cNvSpPr/>
            <p:nvPr/>
          </p:nvSpPr>
          <p:spPr>
            <a:xfrm>
              <a:off x="3127400" y="4952406"/>
              <a:ext cx="304773" cy="58039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2" name="Google Shape;162;p18"/>
            <p:cNvSpPr txBox="1"/>
            <p:nvPr/>
          </p:nvSpPr>
          <p:spPr>
            <a:xfrm>
              <a:off x="2830462" y="6563239"/>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1G</a:t>
              </a:r>
              <a:endParaRPr sz="1600" dirty="0">
                <a:solidFill>
                  <a:schemeClr val="dk1"/>
                </a:solidFill>
                <a:latin typeface="Cabin"/>
                <a:ea typeface="Cabin"/>
                <a:cs typeface="Cabin"/>
                <a:sym typeface="Cabin"/>
              </a:endParaRPr>
            </a:p>
          </p:txBody>
        </p:sp>
      </p:grpSp>
      <p:grpSp>
        <p:nvGrpSpPr>
          <p:cNvPr id="164" name="Google Shape;164;p18"/>
          <p:cNvGrpSpPr/>
          <p:nvPr/>
        </p:nvGrpSpPr>
        <p:grpSpPr>
          <a:xfrm>
            <a:off x="11232472" y="4035125"/>
            <a:ext cx="989528" cy="863668"/>
            <a:chOff x="11232472" y="4035125"/>
            <a:chExt cx="989528" cy="863668"/>
          </a:xfrm>
        </p:grpSpPr>
        <p:sp>
          <p:nvSpPr>
            <p:cNvPr id="165" name="Google Shape;165;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0/4 cores</a:t>
              </a:r>
              <a:endParaRPr dirty="0">
                <a:solidFill>
                  <a:schemeClr val="dk1"/>
                </a:solidFill>
                <a:latin typeface="Cabin"/>
                <a:ea typeface="Cabin"/>
                <a:cs typeface="Cabin"/>
                <a:sym typeface="Cabin"/>
              </a:endParaRPr>
            </a:p>
          </p:txBody>
        </p:sp>
        <p:sp>
          <p:nvSpPr>
            <p:cNvPr id="166" name="Google Shape;166;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0/4 GBs</a:t>
              </a:r>
              <a:endParaRPr>
                <a:solidFill>
                  <a:schemeClr val="dk1"/>
                </a:solidFill>
                <a:latin typeface="Cabin"/>
                <a:ea typeface="Cabin"/>
                <a:cs typeface="Cabin"/>
                <a:sym typeface="Cabin"/>
              </a:endParaRPr>
            </a:p>
          </p:txBody>
        </p:sp>
      </p:grpSp>
      <p:sp>
        <p:nvSpPr>
          <p:cNvPr id="167" name="Google Shape;167;p18"/>
          <p:cNvSpPr/>
          <p:nvPr/>
        </p:nvSpPr>
        <p:spPr>
          <a:xfrm>
            <a:off x="9787371" y="4133691"/>
            <a:ext cx="1097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 name="Google Shape;168;p18"/>
          <p:cNvSpPr/>
          <p:nvPr/>
        </p:nvSpPr>
        <p:spPr>
          <a:xfrm>
            <a:off x="9787371" y="4595716"/>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69" name="Google Shape;169;p18"/>
          <p:cNvGrpSpPr/>
          <p:nvPr/>
        </p:nvGrpSpPr>
        <p:grpSpPr>
          <a:xfrm>
            <a:off x="11240043" y="4035125"/>
            <a:ext cx="989528" cy="863668"/>
            <a:chOff x="11232472" y="4035125"/>
            <a:chExt cx="989528" cy="863668"/>
          </a:xfrm>
        </p:grpSpPr>
        <p:sp>
          <p:nvSpPr>
            <p:cNvPr id="170" name="Google Shape;170;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3/4 cores</a:t>
              </a:r>
              <a:endParaRPr>
                <a:solidFill>
                  <a:schemeClr val="dk1"/>
                </a:solidFill>
                <a:latin typeface="Cabin"/>
                <a:ea typeface="Cabin"/>
                <a:cs typeface="Cabin"/>
                <a:sym typeface="Cabin"/>
              </a:endParaRPr>
            </a:p>
          </p:txBody>
        </p:sp>
        <p:sp>
          <p:nvSpPr>
            <p:cNvPr id="171" name="Google Shape;171;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1/4 GBs</a:t>
              </a:r>
              <a:endParaRPr dirty="0">
                <a:solidFill>
                  <a:schemeClr val="dk1"/>
                </a:solidFill>
                <a:latin typeface="Cabin"/>
                <a:ea typeface="Cabin"/>
                <a:cs typeface="Cabin"/>
                <a:sym typeface="Cabin"/>
              </a:endParaRPr>
            </a:p>
          </p:txBody>
        </p:sp>
      </p:grpSp>
      <p:grpSp>
        <p:nvGrpSpPr>
          <p:cNvPr id="172" name="Google Shape;172;p18"/>
          <p:cNvGrpSpPr/>
          <p:nvPr/>
        </p:nvGrpSpPr>
        <p:grpSpPr>
          <a:xfrm>
            <a:off x="7940239" y="2989891"/>
            <a:ext cx="1121562" cy="1937558"/>
            <a:chOff x="3786648" y="5368895"/>
            <a:chExt cx="1121562" cy="1937558"/>
          </a:xfrm>
        </p:grpSpPr>
        <p:sp>
          <p:nvSpPr>
            <p:cNvPr id="173" name="Google Shape;173;p18"/>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 name="Google Shape;174;p18"/>
            <p:cNvSpPr txBox="1"/>
            <p:nvPr/>
          </p:nvSpPr>
          <p:spPr>
            <a:xfrm>
              <a:off x="3786648" y="6383154"/>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2G</a:t>
              </a:r>
              <a:endParaRPr sz="1600" dirty="0">
                <a:solidFill>
                  <a:schemeClr val="dk1"/>
                </a:solidFill>
                <a:latin typeface="Cabin"/>
                <a:ea typeface="Cabin"/>
                <a:cs typeface="Cabin"/>
                <a:sym typeface="Cabin"/>
              </a:endParaRPr>
            </a:p>
          </p:txBody>
        </p:sp>
      </p:grpSp>
      <p:grpSp>
        <p:nvGrpSpPr>
          <p:cNvPr id="176" name="Google Shape;176;p18"/>
          <p:cNvGrpSpPr/>
          <p:nvPr/>
        </p:nvGrpSpPr>
        <p:grpSpPr>
          <a:xfrm>
            <a:off x="10153225" y="4133705"/>
            <a:ext cx="1097250" cy="645025"/>
            <a:chOff x="10153225" y="4133705"/>
            <a:chExt cx="1097250" cy="645025"/>
          </a:xfrm>
        </p:grpSpPr>
        <p:sp>
          <p:nvSpPr>
            <p:cNvPr id="177" name="Google Shape;177;p18"/>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 name="Google Shape;178;p18"/>
            <p:cNvSpPr/>
            <p:nvPr/>
          </p:nvSpPr>
          <p:spPr>
            <a:xfrm>
              <a:off x="10153225" y="4595730"/>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79" name="Google Shape;179;p18"/>
          <p:cNvGrpSpPr/>
          <p:nvPr/>
        </p:nvGrpSpPr>
        <p:grpSpPr>
          <a:xfrm>
            <a:off x="11247614" y="4032983"/>
            <a:ext cx="989528" cy="863668"/>
            <a:chOff x="11232472" y="4035125"/>
            <a:chExt cx="989528" cy="863668"/>
          </a:xfrm>
        </p:grpSpPr>
        <p:sp>
          <p:nvSpPr>
            <p:cNvPr id="180" name="Google Shape;180;p18"/>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4/4 cores</a:t>
              </a:r>
              <a:endParaRPr dirty="0">
                <a:solidFill>
                  <a:schemeClr val="dk1"/>
                </a:solidFill>
                <a:latin typeface="Cabin"/>
                <a:ea typeface="Cabin"/>
                <a:cs typeface="Cabin"/>
                <a:sym typeface="Cabin"/>
              </a:endParaRPr>
            </a:p>
          </p:txBody>
        </p:sp>
        <p:sp>
          <p:nvSpPr>
            <p:cNvPr id="181" name="Google Shape;181;p18"/>
            <p:cNvSpPr txBox="1"/>
            <p:nvPr/>
          </p:nvSpPr>
          <p:spPr>
            <a:xfrm>
              <a:off x="11232472" y="4498593"/>
              <a:ext cx="80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3/4 GBs</a:t>
              </a:r>
              <a:endParaRPr dirty="0">
                <a:solidFill>
                  <a:schemeClr val="dk1"/>
                </a:solidFill>
                <a:latin typeface="Cabin"/>
                <a:ea typeface="Cabin"/>
                <a:cs typeface="Cabin"/>
                <a:sym typeface="Cabin"/>
              </a:endParaRPr>
            </a:p>
          </p:txBody>
        </p:sp>
      </p:grpSp>
      <p:grpSp>
        <p:nvGrpSpPr>
          <p:cNvPr id="182" name="Google Shape;182;p18"/>
          <p:cNvGrpSpPr/>
          <p:nvPr/>
        </p:nvGrpSpPr>
        <p:grpSpPr>
          <a:xfrm>
            <a:off x="7158154" y="2984204"/>
            <a:ext cx="1272165" cy="1943245"/>
            <a:chOff x="3696718" y="5368895"/>
            <a:chExt cx="1272165" cy="1943245"/>
          </a:xfrm>
        </p:grpSpPr>
        <p:sp>
          <p:nvSpPr>
            <p:cNvPr id="183" name="Google Shape;183;p18"/>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4" name="Google Shape;184;p18"/>
            <p:cNvSpPr txBox="1"/>
            <p:nvPr/>
          </p:nvSpPr>
          <p:spPr>
            <a:xfrm>
              <a:off x="3696718" y="6388841"/>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latin typeface="Cabin"/>
                  <a:ea typeface="Cabin"/>
                  <a:cs typeface="Cabin"/>
                  <a:sym typeface="Cabin"/>
                </a:rPr>
                <a:t>1 core</a:t>
              </a:r>
            </a:p>
            <a:p>
              <a:pPr marL="0" lvl="0" indent="0" algn="ctr" rtl="0">
                <a:spcBef>
                  <a:spcPts val="0"/>
                </a:spcBef>
                <a:spcAft>
                  <a:spcPts val="0"/>
                </a:spcAft>
                <a:buNone/>
              </a:pPr>
              <a:endParaRPr lang="en-US" sz="1600" dirty="0">
                <a:solidFill>
                  <a:schemeClr val="dk1"/>
                </a:solidFill>
                <a:latin typeface="Cabin"/>
                <a:ea typeface="Cabin"/>
                <a:cs typeface="Cabin"/>
                <a:sym typeface="Cabin"/>
              </a:endParaRPr>
            </a:p>
            <a:p>
              <a:pPr marL="0" lvl="0" indent="0" algn="ctr" rtl="0">
                <a:spcBef>
                  <a:spcPts val="0"/>
                </a:spcBef>
                <a:spcAft>
                  <a:spcPts val="0"/>
                </a:spcAft>
                <a:buNone/>
              </a:pPr>
              <a:r>
                <a:rPr lang="en-US" sz="1600" dirty="0">
                  <a:solidFill>
                    <a:schemeClr val="dk1"/>
                  </a:solidFill>
                  <a:latin typeface="Cabin"/>
                  <a:ea typeface="Cabin"/>
                  <a:cs typeface="Cabin"/>
                  <a:sym typeface="Cabin"/>
                </a:rPr>
                <a:t>2G</a:t>
              </a:r>
              <a:endParaRPr sz="1600" dirty="0">
                <a:solidFill>
                  <a:schemeClr val="dk1"/>
                </a:solidFill>
                <a:latin typeface="Cabin"/>
                <a:ea typeface="Cabin"/>
                <a:cs typeface="Cabin"/>
                <a:sym typeface="Cabin"/>
              </a:endParaRPr>
            </a:p>
          </p:txBody>
        </p:sp>
      </p:grpSp>
      <p:grpSp>
        <p:nvGrpSpPr>
          <p:cNvPr id="186" name="Google Shape;186;p18"/>
          <p:cNvGrpSpPr/>
          <p:nvPr/>
        </p:nvGrpSpPr>
        <p:grpSpPr>
          <a:xfrm>
            <a:off x="7794239" y="3429001"/>
            <a:ext cx="1168468" cy="584940"/>
            <a:chOff x="7621407" y="4440468"/>
            <a:chExt cx="1168468" cy="584940"/>
          </a:xfrm>
        </p:grpSpPr>
        <p:cxnSp>
          <p:nvCxnSpPr>
            <p:cNvPr id="187" name="Google Shape;187;p18"/>
            <p:cNvCxnSpPr>
              <a:cxnSpLocks/>
            </p:cNvCxnSpPr>
            <p:nvPr/>
          </p:nvCxnSpPr>
          <p:spPr>
            <a:xfrm rot="16200000" flipH="1">
              <a:off x="7512226" y="4549649"/>
              <a:ext cx="391455" cy="173094"/>
            </a:xfrm>
            <a:prstGeom prst="bentConnector3">
              <a:avLst>
                <a:gd name="adj1" fmla="val 100487"/>
              </a:avLst>
            </a:prstGeom>
            <a:noFill/>
            <a:ln w="9525" cap="flat" cmpd="sng">
              <a:solidFill>
                <a:schemeClr val="dk2"/>
              </a:solidFill>
              <a:prstDash val="solid"/>
              <a:round/>
              <a:headEnd type="none" w="med" len="med"/>
              <a:tailEnd type="triangle" w="med" len="med"/>
            </a:ln>
          </p:spPr>
        </p:cxnSp>
        <p:sp>
          <p:nvSpPr>
            <p:cNvPr id="188" name="Google Shape;188;p18"/>
            <p:cNvSpPr txBox="1"/>
            <p:nvPr/>
          </p:nvSpPr>
          <p:spPr>
            <a:xfrm>
              <a:off x="7747375" y="4656108"/>
              <a:ext cx="1042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Does not fit</a:t>
              </a:r>
              <a:endParaRPr sz="1200">
                <a:solidFill>
                  <a:schemeClr val="dk1"/>
                </a:solidFill>
                <a:latin typeface="Cabin"/>
                <a:ea typeface="Cabin"/>
                <a:cs typeface="Cabin"/>
                <a:sym typeface="Cabin"/>
              </a:endParaRPr>
            </a:p>
          </p:txBody>
        </p:sp>
      </p:grpSp>
      <p:cxnSp>
        <p:nvCxnSpPr>
          <p:cNvPr id="189" name="Google Shape;189;p18"/>
          <p:cNvCxnSpPr/>
          <p:nvPr/>
        </p:nvCxnSpPr>
        <p:spPr>
          <a:xfrm rot="10800000">
            <a:off x="10993825" y="4766125"/>
            <a:ext cx="13200" cy="737400"/>
          </a:xfrm>
          <a:prstGeom prst="straightConnector1">
            <a:avLst/>
          </a:prstGeom>
          <a:noFill/>
          <a:ln w="9525" cap="flat" cmpd="sng">
            <a:solidFill>
              <a:schemeClr val="dk2"/>
            </a:solidFill>
            <a:prstDash val="solid"/>
            <a:round/>
            <a:headEnd type="none" w="med" len="med"/>
            <a:tailEnd type="triangle" w="med" len="med"/>
          </a:ln>
        </p:spPr>
      </p:cxnSp>
      <p:sp>
        <p:nvSpPr>
          <p:cNvPr id="190" name="Google Shape;190;p18"/>
          <p:cNvSpPr txBox="1"/>
          <p:nvPr/>
        </p:nvSpPr>
        <p:spPr>
          <a:xfrm>
            <a:off x="10231050" y="5353910"/>
            <a:ext cx="160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dk1"/>
                </a:solidFill>
                <a:latin typeface="Cabin"/>
                <a:ea typeface="Cabin"/>
                <a:cs typeface="Cabin"/>
                <a:sym typeface="Cabin"/>
              </a:rPr>
              <a:t>Wastage!</a:t>
            </a:r>
            <a:endParaRPr sz="2800" b="1" dirty="0">
              <a:solidFill>
                <a:schemeClr val="dk1"/>
              </a:solidFill>
              <a:latin typeface="Cabin"/>
              <a:ea typeface="Cabin"/>
              <a:cs typeface="Cabin"/>
              <a:sym typeface="Cabin"/>
            </a:endParaRPr>
          </a:p>
        </p:txBody>
      </p:sp>
      <p:sp>
        <p:nvSpPr>
          <p:cNvPr id="192" name="Google Shape;192;p18"/>
          <p:cNvSpPr txBox="1"/>
          <p:nvPr/>
        </p:nvSpPr>
        <p:spPr>
          <a:xfrm>
            <a:off x="622490" y="5679945"/>
            <a:ext cx="5581481"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latin typeface="Cabin"/>
                <a:ea typeface="Cabin"/>
                <a:cs typeface="Cabin"/>
                <a:sym typeface="Cabin"/>
              </a:rPr>
              <a:t>Must find allocations with low wastage!</a:t>
            </a:r>
            <a:endParaRPr sz="2400" dirty="0">
              <a:solidFill>
                <a:schemeClr val="dk1"/>
              </a:solidFill>
              <a:latin typeface="Cabin"/>
              <a:ea typeface="Cabin"/>
              <a:cs typeface="Cabin"/>
              <a:sym typeface="Cabin"/>
            </a:endParaRPr>
          </a:p>
        </p:txBody>
      </p:sp>
      <p:grpSp>
        <p:nvGrpSpPr>
          <p:cNvPr id="6" name="Group 5">
            <a:extLst>
              <a:ext uri="{FF2B5EF4-FFF2-40B4-BE49-F238E27FC236}">
                <a16:creationId xmlns:a16="http://schemas.microsoft.com/office/drawing/2014/main" id="{5D91167D-1C98-6F7F-7CB4-75AF09E50C4E}"/>
              </a:ext>
            </a:extLst>
          </p:cNvPr>
          <p:cNvGrpSpPr/>
          <p:nvPr/>
        </p:nvGrpSpPr>
        <p:grpSpPr>
          <a:xfrm>
            <a:off x="5175806" y="2853681"/>
            <a:ext cx="1406594" cy="461635"/>
            <a:chOff x="5067835" y="3142867"/>
            <a:chExt cx="1406594" cy="461635"/>
          </a:xfrm>
        </p:grpSpPr>
        <p:cxnSp>
          <p:nvCxnSpPr>
            <p:cNvPr id="3" name="Straight Arrow Connector 2">
              <a:extLst>
                <a:ext uri="{FF2B5EF4-FFF2-40B4-BE49-F238E27FC236}">
                  <a16:creationId xmlns:a16="http://schemas.microsoft.com/office/drawing/2014/main" id="{8883A5D1-4C65-D6C5-2697-222D8BB740D3}"/>
                </a:ext>
              </a:extLst>
            </p:cNvPr>
            <p:cNvCxnSpPr/>
            <p:nvPr/>
          </p:nvCxnSpPr>
          <p:spPr>
            <a:xfrm>
              <a:off x="5289452" y="3530991"/>
              <a:ext cx="806548"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 name="Google Shape;148;p18">
              <a:extLst>
                <a:ext uri="{FF2B5EF4-FFF2-40B4-BE49-F238E27FC236}">
                  <a16:creationId xmlns:a16="http://schemas.microsoft.com/office/drawing/2014/main" id="{0884CEE9-58EA-5AAC-67CE-F9C1B40330E7}"/>
                </a:ext>
              </a:extLst>
            </p:cNvPr>
            <p:cNvSpPr txBox="1"/>
            <p:nvPr/>
          </p:nvSpPr>
          <p:spPr>
            <a:xfrm>
              <a:off x="5067835" y="3142867"/>
              <a:ext cx="1406594"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Job arrivals</a:t>
              </a:r>
              <a:endParaRPr sz="1800">
                <a:solidFill>
                  <a:schemeClr val="dk1"/>
                </a:solidFill>
                <a:latin typeface="Cabin"/>
                <a:ea typeface="Cabin"/>
                <a:cs typeface="Cabin"/>
                <a:sym typeface="Cabin"/>
              </a:endParaRPr>
            </a:p>
          </p:txBody>
        </p:sp>
      </p:grpSp>
      <p:grpSp>
        <p:nvGrpSpPr>
          <p:cNvPr id="8" name="Google Shape;176;p18">
            <a:extLst>
              <a:ext uri="{FF2B5EF4-FFF2-40B4-BE49-F238E27FC236}">
                <a16:creationId xmlns:a16="http://schemas.microsoft.com/office/drawing/2014/main" id="{DBCFB35D-5752-C3AE-6253-FE6E31C2C3DA}"/>
              </a:ext>
            </a:extLst>
          </p:cNvPr>
          <p:cNvGrpSpPr/>
          <p:nvPr/>
        </p:nvGrpSpPr>
        <p:grpSpPr>
          <a:xfrm>
            <a:off x="10155645" y="4128728"/>
            <a:ext cx="1097250" cy="654261"/>
            <a:chOff x="10153225" y="4133705"/>
            <a:chExt cx="1097250" cy="654261"/>
          </a:xfrm>
        </p:grpSpPr>
        <p:sp>
          <p:nvSpPr>
            <p:cNvPr id="9" name="Google Shape;177;p18">
              <a:extLst>
                <a:ext uri="{FF2B5EF4-FFF2-40B4-BE49-F238E27FC236}">
                  <a16:creationId xmlns:a16="http://schemas.microsoft.com/office/drawing/2014/main" id="{8AE7349E-F7D2-437C-3764-5CC3FE0FA536}"/>
                </a:ext>
              </a:extLst>
            </p:cNvPr>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0" name="Google Shape;178;p18">
              <a:extLst>
                <a:ext uri="{FF2B5EF4-FFF2-40B4-BE49-F238E27FC236}">
                  <a16:creationId xmlns:a16="http://schemas.microsoft.com/office/drawing/2014/main" id="{EABFD0F2-F0BD-4567-BF9D-31A27F09E126}"/>
                </a:ext>
              </a:extLst>
            </p:cNvPr>
            <p:cNvSpPr/>
            <p:nvPr/>
          </p:nvSpPr>
          <p:spPr>
            <a:xfrm>
              <a:off x="10153225" y="4604966"/>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bin"/>
                <a:ea typeface="Cabin"/>
                <a:cs typeface="Cabin"/>
                <a:sym typeface="Cabin"/>
              </a:endParaRPr>
            </a:p>
          </p:txBody>
        </p:sp>
      </p:grpSp>
      <p:sp>
        <p:nvSpPr>
          <p:cNvPr id="19" name="TextBox 18">
            <a:extLst>
              <a:ext uri="{FF2B5EF4-FFF2-40B4-BE49-F238E27FC236}">
                <a16:creationId xmlns:a16="http://schemas.microsoft.com/office/drawing/2014/main" id="{14020213-006D-0C72-5992-17FDCB6BAB06}"/>
              </a:ext>
            </a:extLst>
          </p:cNvPr>
          <p:cNvSpPr txBox="1"/>
          <p:nvPr/>
        </p:nvSpPr>
        <p:spPr>
          <a:xfrm>
            <a:off x="283706" y="2013699"/>
            <a:ext cx="4968729" cy="25724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Data centers serve jobs that request multiple resources --- </a:t>
            </a:r>
            <a:r>
              <a:rPr kumimoji="0" lang="en-US" sz="2200" b="0" i="1" u="none" strike="noStrike" kern="0" cap="none" spc="0" normalizeH="0" baseline="0" noProof="0" dirty="0" err="1">
                <a:ln>
                  <a:noFill/>
                </a:ln>
                <a:solidFill>
                  <a:srgbClr val="000000"/>
                </a:solidFill>
                <a:effectLst/>
                <a:uLnTx/>
                <a:uFillTx/>
                <a:latin typeface="Cabin"/>
                <a:ea typeface="Cabin"/>
                <a:cs typeface="Cabin"/>
                <a:sym typeface="Cabin"/>
              </a:rPr>
              <a:t>multiresource</a:t>
            </a:r>
            <a:r>
              <a:rPr kumimoji="0" lang="en-US" sz="2200" b="0" i="1" u="none" strike="noStrike" kern="0" cap="none" spc="0" normalizeH="0" baseline="0" noProof="0" dirty="0">
                <a:ln>
                  <a:noFill/>
                </a:ln>
                <a:solidFill>
                  <a:srgbClr val="000000"/>
                </a:solidFill>
                <a:effectLst/>
                <a:uLnTx/>
                <a:uFillTx/>
                <a:latin typeface="Cabin"/>
                <a:ea typeface="Cabin"/>
                <a:cs typeface="Cabin"/>
                <a:sym typeface="Cabin"/>
              </a:rPr>
              <a:t> jobs</a:t>
            </a:r>
          </a:p>
          <a:p>
            <a:pPr marL="457200" marR="0" lvl="0" indent="-368300" algn="l" defTabSz="914400" rtl="0" eaLnBrk="1" fontAlgn="auto" latinLnBrk="0" hangingPunct="1">
              <a:lnSpc>
                <a:spcPct val="90000"/>
              </a:lnSpc>
              <a:spcBef>
                <a:spcPts val="50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CPUs</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Memory</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Storage (Local / Disaggregated)</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Hardware Accelerator</a:t>
            </a:r>
          </a:p>
          <a:p>
            <a:pPr marL="457200" marR="0" lvl="0" indent="-368300" algn="l" defTabSz="914400" rtl="0" eaLnBrk="1" fontAlgn="auto" latinLnBrk="0" hangingPunct="1">
              <a:lnSpc>
                <a:spcPct val="90000"/>
              </a:lnSpc>
              <a:spcBef>
                <a:spcPts val="0"/>
              </a:spcBef>
              <a:spcAft>
                <a:spcPts val="0"/>
              </a:spcAft>
              <a:buClr>
                <a:srgbClr val="000000"/>
              </a:buClr>
              <a:buSzPts val="2200"/>
              <a:buFont typeface="Cabin"/>
              <a:buChar char="●"/>
              <a:tabLst/>
              <a:defRPr/>
            </a:pPr>
            <a:r>
              <a:rPr kumimoji="0" lang="en-US" sz="2200" b="0" i="0" u="none" strike="noStrike" kern="0" cap="none" spc="0" normalizeH="0" baseline="0" noProof="0" dirty="0">
                <a:ln>
                  <a:noFill/>
                </a:ln>
                <a:solidFill>
                  <a:srgbClr val="000000"/>
                </a:solidFill>
                <a:effectLst/>
                <a:uLnTx/>
                <a:uFillTx/>
                <a:latin typeface="Cabin"/>
                <a:ea typeface="Cabin"/>
                <a:cs typeface="Cabin"/>
                <a:sym typeface="Cabin"/>
              </a:rPr>
              <a:t>Networks</a:t>
            </a:r>
            <a:endParaRPr kumimoji="0" lang="en-US" sz="2200" b="1" i="0" u="none" strike="noStrike" kern="0" cap="none" spc="0" normalizeH="0" baseline="0" noProof="0" dirty="0">
              <a:ln>
                <a:noFill/>
              </a:ln>
              <a:solidFill>
                <a:srgbClr val="000000"/>
              </a:solidFill>
              <a:effectLst/>
              <a:uLnTx/>
              <a:uFillTx/>
              <a:latin typeface="Cabin"/>
              <a:ea typeface="Cabin"/>
              <a:cs typeface="Cabin"/>
              <a:sym typeface="Cabin"/>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60"/>
                                        </p:tgtEl>
                                        <p:attrNameLst>
                                          <p:attrName>style.visibility</p:attrName>
                                        </p:attrNameLst>
                                      </p:cBhvr>
                                      <p:to>
                                        <p:strVal val="visible"/>
                                      </p:to>
                                    </p:set>
                                    <p:anim calcmode="lin" valueType="num">
                                      <p:cBhvr additive="base">
                                        <p:cTn id="41" dur="1000"/>
                                        <p:tgtEl>
                                          <p:spTgt spid="160"/>
                                        </p:tgtEl>
                                        <p:attrNameLst>
                                          <p:attrName>ppt_x</p:attrName>
                                        </p:attrNameLst>
                                      </p:cBhvr>
                                      <p:tavLst>
                                        <p:tav tm="0">
                                          <p:val>
                                            <p:strVal val="#ppt_x-1"/>
                                          </p:val>
                                        </p:tav>
                                        <p:tav tm="100000">
                                          <p:val>
                                            <p:strVal val="#ppt_x"/>
                                          </p:val>
                                        </p:tav>
                                      </p:tavLst>
                                    </p:anim>
                                  </p:childTnLst>
                                </p:cTn>
                              </p:par>
                            </p:childTnLst>
                          </p:cTn>
                        </p:par>
                        <p:par>
                          <p:cTn id="42" fill="hold">
                            <p:stCondLst>
                              <p:cond delay="1000"/>
                            </p:stCondLst>
                            <p:childTnLst>
                              <p:par>
                                <p:cTn id="43" presetID="1" presetClass="entr" presetSubtype="0" fill="hold" nodeType="afterEffect">
                                  <p:stCondLst>
                                    <p:cond delay="0"/>
                                  </p:stCondLst>
                                  <p:childTnLst>
                                    <p:set>
                                      <p:cBhvr>
                                        <p:cTn id="44" dur="1" fill="hold">
                                          <p:stCondLst>
                                            <p:cond delay="0"/>
                                          </p:stCondLst>
                                        </p:cTn>
                                        <p:tgtEl>
                                          <p:spTgt spid="16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164"/>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6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1000"/>
                                        <p:tgtEl>
                                          <p:spTgt spid="172"/>
                                        </p:tgtEl>
                                        <p:attrNameLst>
                                          <p:attrName>ppt_x</p:attrName>
                                        </p:attrNameLst>
                                      </p:cBhvr>
                                      <p:tavLst>
                                        <p:tav tm="0">
                                          <p:val>
                                            <p:strVal val="#ppt_x-1"/>
                                          </p:val>
                                        </p:tav>
                                        <p:tav tm="100000">
                                          <p:val>
                                            <p:strVal val="#ppt_x"/>
                                          </p:val>
                                        </p:tav>
                                      </p:tavLst>
                                    </p:anim>
                                  </p:childTnLst>
                                </p:cTn>
                              </p:par>
                            </p:childTnLst>
                          </p:cTn>
                        </p:par>
                        <p:par>
                          <p:cTn id="56" fill="hold">
                            <p:stCondLst>
                              <p:cond delay="1000"/>
                            </p:stCondLst>
                            <p:childTnLst>
                              <p:par>
                                <p:cTn id="57" presetID="1" presetClass="exit" presetSubtype="0" fill="hold" nodeType="afterEffect">
                                  <p:stCondLst>
                                    <p:cond delay="0"/>
                                  </p:stCondLst>
                                  <p:childTnLst>
                                    <p:set>
                                      <p:cBhvr>
                                        <p:cTn id="58" dur="1" fill="hold">
                                          <p:stCondLst>
                                            <p:cond delay="0"/>
                                          </p:stCondLst>
                                        </p:cTn>
                                        <p:tgtEl>
                                          <p:spTgt spid="16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7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182"/>
                                        </p:tgtEl>
                                        <p:attrNameLst>
                                          <p:attrName>style.visibility</p:attrName>
                                        </p:attrNameLst>
                                      </p:cBhvr>
                                      <p:to>
                                        <p:strVal val="visible"/>
                                      </p:to>
                                    </p:set>
                                    <p:anim calcmode="lin" valueType="num">
                                      <p:cBhvr additive="base">
                                        <p:cTn id="67" dur="1000"/>
                                        <p:tgtEl>
                                          <p:spTgt spid="182"/>
                                        </p:tgtEl>
                                        <p:attrNameLst>
                                          <p:attrName>ppt_x</p:attrName>
                                        </p:attrNameLst>
                                      </p:cBhvr>
                                      <p:tavLst>
                                        <p:tav tm="0">
                                          <p:val>
                                            <p:strVal val="#ppt_x-1"/>
                                          </p:val>
                                        </p:tav>
                                        <p:tav tm="100000">
                                          <p:val>
                                            <p:strVal val="#ppt_x"/>
                                          </p:val>
                                        </p:tav>
                                      </p:tavLst>
                                    </p:anim>
                                  </p:childTnLst>
                                </p:cTn>
                              </p:par>
                            </p:childTnLst>
                          </p:cTn>
                        </p:par>
                        <p:par>
                          <p:cTn id="68" fill="hold">
                            <p:stCondLst>
                              <p:cond delay="1000"/>
                            </p:stCondLst>
                            <p:childTnLst>
                              <p:par>
                                <p:cTn id="69" presetID="1" presetClass="entr" presetSubtype="0" fill="hold" nodeType="afterEffect">
                                  <p:stCondLst>
                                    <p:cond delay="0"/>
                                  </p:stCondLst>
                                  <p:childTnLst>
                                    <p:set>
                                      <p:cBhvr>
                                        <p:cTn id="70" dur="1" fill="hold">
                                          <p:stCondLst>
                                            <p:cond delay="0"/>
                                          </p:stCondLst>
                                        </p:cTn>
                                        <p:tgtEl>
                                          <p:spTgt spid="18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7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86"/>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9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953"/>
        <p:cNvGrpSpPr/>
        <p:nvPr/>
      </p:nvGrpSpPr>
      <p:grpSpPr>
        <a:xfrm>
          <a:off x="0" y="0"/>
          <a:ext cx="0" cy="0"/>
          <a:chOff x="0" y="0"/>
          <a:chExt cx="0" cy="0"/>
        </a:xfrm>
      </p:grpSpPr>
      <p:sp>
        <p:nvSpPr>
          <p:cNvPr id="954" name="Google Shape;954;p33"/>
          <p:cNvSpPr txBox="1">
            <a:spLocks noGrp="1"/>
          </p:cNvSpPr>
          <p:nvPr>
            <p:ph type="title"/>
          </p:nvPr>
        </p:nvSpPr>
        <p:spPr>
          <a:xfrm>
            <a:off x="3810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E[T] bounds</a:t>
            </a:r>
            <a:endParaRPr/>
          </a:p>
        </p:txBody>
      </p:sp>
      <p:sp>
        <p:nvSpPr>
          <p:cNvPr id="955" name="Google Shape;955;p3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grpSp>
        <p:nvGrpSpPr>
          <p:cNvPr id="956" name="Google Shape;956;p33"/>
          <p:cNvGrpSpPr/>
          <p:nvPr/>
        </p:nvGrpSpPr>
        <p:grpSpPr>
          <a:xfrm>
            <a:off x="541416" y="1467229"/>
            <a:ext cx="1933384" cy="1251186"/>
            <a:chOff x="541416" y="1467229"/>
            <a:chExt cx="1933384" cy="1251186"/>
          </a:xfrm>
        </p:grpSpPr>
        <p:grpSp>
          <p:nvGrpSpPr>
            <p:cNvPr id="957" name="Google Shape;957;p33"/>
            <p:cNvGrpSpPr/>
            <p:nvPr/>
          </p:nvGrpSpPr>
          <p:grpSpPr>
            <a:xfrm>
              <a:off x="719200" y="1887073"/>
              <a:ext cx="1577825" cy="404400"/>
              <a:chOff x="6468725" y="4128148"/>
              <a:chExt cx="1577825" cy="404400"/>
            </a:xfrm>
          </p:grpSpPr>
          <p:sp>
            <p:nvSpPr>
              <p:cNvPr id="958" name="Google Shape;958;p33"/>
              <p:cNvSpPr/>
              <p:nvPr/>
            </p:nvSpPr>
            <p:spPr>
              <a:xfrm>
                <a:off x="6468725"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959" name="Google Shape;959;p33"/>
              <p:cNvSpPr/>
              <p:nvPr/>
            </p:nvSpPr>
            <p:spPr>
              <a:xfrm>
                <a:off x="7642150" y="4128148"/>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960" name="Google Shape;960;p33"/>
              <p:cNvCxnSpPr>
                <a:stCxn id="958" idx="7"/>
                <a:endCxn id="959" idx="1"/>
              </p:cNvCxnSpPr>
              <p:nvPr/>
            </p:nvCxnSpPr>
            <p:spPr>
              <a:xfrm rot="-5400000" flipH="1">
                <a:off x="7257302" y="3743971"/>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961" name="Google Shape;961;p33"/>
              <p:cNvCxnSpPr>
                <a:stCxn id="959" idx="3"/>
                <a:endCxn id="958" idx="5"/>
              </p:cNvCxnSpPr>
              <p:nvPr/>
            </p:nvCxnSpPr>
            <p:spPr>
              <a:xfrm rot="5400000">
                <a:off x="7257373" y="4029925"/>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grpSp>
        <p:pic>
          <p:nvPicPr>
            <p:cNvPr id="962" name="Google Shape;962;p33" title="[0,0,0,&quot;https://www.codecogs.com/eqnedit.php?latex=%5Cmu_1#0&quot;]"/>
            <p:cNvPicPr preferRelativeResize="0"/>
            <p:nvPr/>
          </p:nvPicPr>
          <p:blipFill>
            <a:blip r:embed="rId3">
              <a:alphaModFix/>
            </a:blip>
            <a:stretch>
              <a:fillRect/>
            </a:stretch>
          </p:blipFill>
          <p:spPr>
            <a:xfrm>
              <a:off x="541416" y="2039340"/>
              <a:ext cx="127775" cy="97075"/>
            </a:xfrm>
            <a:prstGeom prst="rect">
              <a:avLst/>
            </a:prstGeom>
            <a:noFill/>
            <a:ln>
              <a:noFill/>
            </a:ln>
          </p:spPr>
        </p:pic>
        <p:pic>
          <p:nvPicPr>
            <p:cNvPr id="963" name="Google Shape;963;p33" title="[0,0,0,&quot;https://www.codecogs.com/eqnedit.php?latex=%5Cmu_2#0&quot;]"/>
            <p:cNvPicPr preferRelativeResize="0"/>
            <p:nvPr/>
          </p:nvPicPr>
          <p:blipFill>
            <a:blip r:embed="rId4">
              <a:alphaModFix/>
            </a:blip>
            <a:stretch>
              <a:fillRect/>
            </a:stretch>
          </p:blipFill>
          <p:spPr>
            <a:xfrm>
              <a:off x="2347025" y="2040457"/>
              <a:ext cx="127775" cy="94859"/>
            </a:xfrm>
            <a:prstGeom prst="rect">
              <a:avLst/>
            </a:prstGeom>
            <a:noFill/>
            <a:ln>
              <a:noFill/>
            </a:ln>
          </p:spPr>
        </p:pic>
        <p:pic>
          <p:nvPicPr>
            <p:cNvPr id="964" name="Google Shape;964;p33" title="[0,0,0,&quot;https://www.codecogs.com/eqnedit.php?latex=%5Calpha_%7B1%2C2%7D#0&quot;]"/>
            <p:cNvPicPr preferRelativeResize="0"/>
            <p:nvPr/>
          </p:nvPicPr>
          <p:blipFill>
            <a:blip r:embed="rId5">
              <a:alphaModFix/>
            </a:blip>
            <a:stretch>
              <a:fillRect/>
            </a:stretch>
          </p:blipFill>
          <p:spPr>
            <a:xfrm>
              <a:off x="1357082" y="1467229"/>
              <a:ext cx="294362" cy="144475"/>
            </a:xfrm>
            <a:prstGeom prst="rect">
              <a:avLst/>
            </a:prstGeom>
            <a:noFill/>
            <a:ln>
              <a:noFill/>
            </a:ln>
          </p:spPr>
        </p:pic>
        <p:pic>
          <p:nvPicPr>
            <p:cNvPr id="965" name="Google Shape;965;p33" title="[0,0,0,&quot;https://www.codecogs.com/eqnedit.php?latex=%5Calpha_%7B2%2C1%7D#0&quot;]"/>
            <p:cNvPicPr preferRelativeResize="0"/>
            <p:nvPr/>
          </p:nvPicPr>
          <p:blipFill>
            <a:blip r:embed="rId6">
              <a:alphaModFix/>
            </a:blip>
            <a:stretch>
              <a:fillRect/>
            </a:stretch>
          </p:blipFill>
          <p:spPr>
            <a:xfrm>
              <a:off x="1344375" y="2573940"/>
              <a:ext cx="290300" cy="144475"/>
            </a:xfrm>
            <a:prstGeom prst="rect">
              <a:avLst/>
            </a:prstGeom>
            <a:noFill/>
            <a:ln>
              <a:noFill/>
            </a:ln>
          </p:spPr>
        </p:pic>
      </p:grpSp>
      <p:sp>
        <p:nvSpPr>
          <p:cNvPr id="966" name="Google Shape;966;p33"/>
          <p:cNvSpPr txBox="1"/>
          <p:nvPr/>
        </p:nvSpPr>
        <p:spPr>
          <a:xfrm>
            <a:off x="5644625" y="2717713"/>
            <a:ext cx="86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and</a:t>
            </a:r>
            <a:endParaRPr sz="1800">
              <a:solidFill>
                <a:schemeClr val="dk1"/>
              </a:solidFill>
              <a:latin typeface="Cabin"/>
              <a:ea typeface="Cabin"/>
              <a:cs typeface="Cabin"/>
              <a:sym typeface="Cabin"/>
            </a:endParaRPr>
          </a:p>
        </p:txBody>
      </p:sp>
      <p:pic>
        <p:nvPicPr>
          <p:cNvPr id="967" name="Google Shape;967;p33" title="[0,0,0,&quot;https://www.codecogs.com/eqnedit.php?latex=%5Cfrac%7B1%7D%7B%5Clambda%7D%5Cmin%5Cleft(%5Calpha_%7B1%2C2%7D%5Cfrac%7B%5Cmu_2-%5Cmu_1%7D%7B(%5Calpha_%7B1%2C2%7D%2B%5Calpha_%7B2%2C1%7D)%5E2%7D%2C%5Calpha_%7B2%2C1%7D%5Cfrac%7B%5Cmu_1-%5Cmu_2%7D%7B(%5Calpha_%7B1%2C2%7D%2B%5Calpha_%7B2%2C1%7D)%5E2%7D%5Cright)%5Cle%20B%20%5Cle%20%5Cfrac%7B1%7D%7B%5Clambda%7D%5Cmax%5Cleft(%5Calpha_%7B1%2C2%7D%5Cfrac%7B%5Cmu_2-%5Cmu_1%7D%7B(%5Calpha_%7B1%2C2%7D%2B%5Calpha_%7B2%2C1%7D)%5E2%7D%2C%5Calpha_%7B2%2C1%7D%5Cfrac%7B%5Cmu_1-%5Cmu_2%7D%7B(%5Calpha_%7B1%2C2%7D%2B%5Calpha_%7B2%2C1%7D)%5E2%7D%5Cright)#0&quot;]"/>
          <p:cNvPicPr preferRelativeResize="0"/>
          <p:nvPr/>
        </p:nvPicPr>
        <p:blipFill>
          <a:blip r:embed="rId7">
            <a:alphaModFix/>
          </a:blip>
          <a:stretch>
            <a:fillRect/>
          </a:stretch>
        </p:blipFill>
        <p:spPr>
          <a:xfrm>
            <a:off x="3964875" y="3195616"/>
            <a:ext cx="7273364" cy="421175"/>
          </a:xfrm>
          <a:prstGeom prst="rect">
            <a:avLst/>
          </a:prstGeom>
          <a:noFill/>
          <a:ln>
            <a:noFill/>
          </a:ln>
        </p:spPr>
      </p:pic>
      <p:grpSp>
        <p:nvGrpSpPr>
          <p:cNvPr id="968" name="Google Shape;968;p33"/>
          <p:cNvGrpSpPr/>
          <p:nvPr/>
        </p:nvGrpSpPr>
        <p:grpSpPr>
          <a:xfrm>
            <a:off x="3005357" y="4053932"/>
            <a:ext cx="4972653" cy="523625"/>
            <a:chOff x="3005357" y="3368132"/>
            <a:chExt cx="4972653" cy="523625"/>
          </a:xfrm>
        </p:grpSpPr>
        <p:sp>
          <p:nvSpPr>
            <p:cNvPr id="969" name="Google Shape;969;p33"/>
            <p:cNvSpPr txBox="1"/>
            <p:nvPr/>
          </p:nvSpPr>
          <p:spPr>
            <a:xfrm>
              <a:off x="3005357" y="3444325"/>
              <a:ext cx="2595000" cy="42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An important observation: </a:t>
              </a:r>
              <a:endParaRPr sz="1600">
                <a:solidFill>
                  <a:schemeClr val="dk1"/>
                </a:solidFill>
                <a:latin typeface="Cabin"/>
                <a:ea typeface="Cabin"/>
                <a:cs typeface="Cabin"/>
                <a:sym typeface="Cabin"/>
              </a:endParaRPr>
            </a:p>
          </p:txBody>
        </p:sp>
        <p:pic>
          <p:nvPicPr>
            <p:cNvPr id="970" name="Google Shape;970;p33" title="[0,0,0,&quot;https://www.codecogs.com/eqnedit.php?latex=%5Clim_%7B%5Calpha_%7B1%2C2%7D%2B%5Calpha_%7B2%2C1%7D%5Crightarrow%5Cinfty%7D%20E%5BT%5D%3D%5Cfrac%7B1%7D%7B%5Cmu-%5Clambda%7D#0&quot;]"/>
            <p:cNvPicPr preferRelativeResize="0"/>
            <p:nvPr/>
          </p:nvPicPr>
          <p:blipFill>
            <a:blip r:embed="rId8">
              <a:alphaModFix/>
            </a:blip>
            <a:stretch>
              <a:fillRect/>
            </a:stretch>
          </p:blipFill>
          <p:spPr>
            <a:xfrm>
              <a:off x="5508760" y="3368132"/>
              <a:ext cx="2469250" cy="523625"/>
            </a:xfrm>
            <a:prstGeom prst="rect">
              <a:avLst/>
            </a:prstGeom>
            <a:noFill/>
            <a:ln>
              <a:noFill/>
            </a:ln>
          </p:spPr>
        </p:pic>
      </p:grpSp>
      <p:sp>
        <p:nvSpPr>
          <p:cNvPr id="971" name="Google Shape;971;p33"/>
          <p:cNvSpPr txBox="1"/>
          <p:nvPr/>
        </p:nvSpPr>
        <p:spPr>
          <a:xfrm>
            <a:off x="2929150" y="4835325"/>
            <a:ext cx="82329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What will happen if we limit the rate of preemption?</a:t>
            </a:r>
            <a:endParaRPr sz="1600">
              <a:solidFill>
                <a:schemeClr val="dk1"/>
              </a:solidFill>
              <a:latin typeface="Cabin"/>
              <a:ea typeface="Cabin"/>
              <a:cs typeface="Cabin"/>
              <a:sym typeface="Cabin"/>
            </a:endParaRPr>
          </a:p>
        </p:txBody>
      </p:sp>
      <p:grpSp>
        <p:nvGrpSpPr>
          <p:cNvPr id="972" name="Google Shape;972;p33"/>
          <p:cNvGrpSpPr/>
          <p:nvPr/>
        </p:nvGrpSpPr>
        <p:grpSpPr>
          <a:xfrm>
            <a:off x="3011975" y="1611700"/>
            <a:ext cx="5647700" cy="1547975"/>
            <a:chOff x="3011975" y="1611700"/>
            <a:chExt cx="5647700" cy="1547975"/>
          </a:xfrm>
        </p:grpSpPr>
        <p:pic>
          <p:nvPicPr>
            <p:cNvPr id="973" name="Google Shape;973;p33" title="[0,0,0,&quot;https://www.codecogs.com/eqnedit.php?latex=%5Cmu%3D%5Cfrac%7B%5Calpha_%7B1%2C2%7D%5Cmu_2%2B%5Calpha_%7B2%2C1%7D%5Cmu_1%7D%7B%5Calpha_%7B1%2C2%7D%2B%5Calpha_%7B2%2C1%7D%7D#0&quot;]"/>
            <p:cNvPicPr preferRelativeResize="0"/>
            <p:nvPr/>
          </p:nvPicPr>
          <p:blipFill>
            <a:blip r:embed="rId9">
              <a:alphaModFix/>
            </a:blip>
            <a:stretch>
              <a:fillRect/>
            </a:stretch>
          </p:blipFill>
          <p:spPr>
            <a:xfrm>
              <a:off x="3933853" y="2737976"/>
              <a:ext cx="1577826" cy="421167"/>
            </a:xfrm>
            <a:prstGeom prst="rect">
              <a:avLst/>
            </a:prstGeom>
            <a:noFill/>
            <a:ln>
              <a:noFill/>
            </a:ln>
          </p:spPr>
        </p:pic>
        <p:sp>
          <p:nvSpPr>
            <p:cNvPr id="974" name="Google Shape;974;p33"/>
            <p:cNvSpPr txBox="1"/>
            <p:nvPr/>
          </p:nvSpPr>
          <p:spPr>
            <a:xfrm>
              <a:off x="3011975" y="2697975"/>
              <a:ext cx="869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where</a:t>
              </a:r>
              <a:endParaRPr sz="1800">
                <a:solidFill>
                  <a:schemeClr val="dk1"/>
                </a:solidFill>
                <a:latin typeface="Cabin"/>
                <a:ea typeface="Cabin"/>
                <a:cs typeface="Cabin"/>
                <a:sym typeface="Cabin"/>
              </a:endParaRPr>
            </a:p>
          </p:txBody>
        </p:sp>
        <p:pic>
          <p:nvPicPr>
            <p:cNvPr id="975" name="Google Shape;975;p33" title="[0,0,0,&quot;https://www.codecogs.com/eqnedit.php?latex=E%5BT%5D%3D%20%5Cfrac%7B1%7D%7B%5Cmu-%5Clambda%7D%2B%5Cfrac%7B%5Calpha_%7B1%2C2%7D%5Calpha_%7B2%2C1%7D(%5Cmu_2-%5Cmu_1)%5E2%7D%7B%5Clambda(%5Cmu-%5Clambda)(%5Calpha_%7B1%2C2%7D%2B%5Calpha_%7B2%2C1%7D)%5E3%7D%2BB%2BO%5Cleft(%5Cfrac%7B1%7D%7B%5Clambda%7D%5Cright)#0&quot;]"/>
            <p:cNvPicPr preferRelativeResize="0"/>
            <p:nvPr/>
          </p:nvPicPr>
          <p:blipFill>
            <a:blip r:embed="rId10">
              <a:alphaModFix/>
            </a:blip>
            <a:stretch>
              <a:fillRect/>
            </a:stretch>
          </p:blipFill>
          <p:spPr>
            <a:xfrm>
              <a:off x="3806698" y="1611700"/>
              <a:ext cx="4852977" cy="523625"/>
            </a:xfrm>
            <a:prstGeom prst="rect">
              <a:avLst/>
            </a:prstGeom>
            <a:noFill/>
            <a:ln>
              <a:noFill/>
            </a:ln>
          </p:spPr>
        </p:pic>
      </p:grpSp>
      <p:grpSp>
        <p:nvGrpSpPr>
          <p:cNvPr id="976" name="Google Shape;976;p33"/>
          <p:cNvGrpSpPr/>
          <p:nvPr/>
        </p:nvGrpSpPr>
        <p:grpSpPr>
          <a:xfrm>
            <a:off x="3957873" y="1100350"/>
            <a:ext cx="1847700" cy="531777"/>
            <a:chOff x="3957873" y="1100350"/>
            <a:chExt cx="1847700" cy="531777"/>
          </a:xfrm>
        </p:grpSpPr>
        <p:sp>
          <p:nvSpPr>
            <p:cNvPr id="977" name="Google Shape;977;p33"/>
            <p:cNvSpPr/>
            <p:nvPr/>
          </p:nvSpPr>
          <p:spPr>
            <a:xfrm rot="-5400000">
              <a:off x="4707400" y="1235377"/>
              <a:ext cx="186300" cy="607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78" name="Google Shape;978;p33"/>
            <p:cNvSpPr txBox="1"/>
            <p:nvPr/>
          </p:nvSpPr>
          <p:spPr>
            <a:xfrm>
              <a:off x="3957873" y="1100350"/>
              <a:ext cx="1847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latin typeface="Cabin"/>
                  <a:ea typeface="Cabin"/>
                  <a:cs typeface="Cabin"/>
                  <a:sym typeface="Cabin"/>
                </a:rPr>
                <a:t>constant rate</a:t>
              </a:r>
              <a:endParaRPr sz="1800" b="1">
                <a:solidFill>
                  <a:schemeClr val="dk1"/>
                </a:solidFill>
                <a:latin typeface="Cabin"/>
                <a:ea typeface="Cabin"/>
                <a:cs typeface="Cabin"/>
                <a:sym typeface="Cabin"/>
              </a:endParaRPr>
            </a:p>
          </p:txBody>
        </p:sp>
      </p:grpSp>
      <p:grpSp>
        <p:nvGrpSpPr>
          <p:cNvPr id="979" name="Google Shape;979;p33"/>
          <p:cNvGrpSpPr/>
          <p:nvPr/>
        </p:nvGrpSpPr>
        <p:grpSpPr>
          <a:xfrm>
            <a:off x="5411925" y="1100350"/>
            <a:ext cx="2400900" cy="530475"/>
            <a:chOff x="5411925" y="1100350"/>
            <a:chExt cx="2400900" cy="530475"/>
          </a:xfrm>
        </p:grpSpPr>
        <p:sp>
          <p:nvSpPr>
            <p:cNvPr id="980" name="Google Shape;980;p33"/>
            <p:cNvSpPr/>
            <p:nvPr/>
          </p:nvSpPr>
          <p:spPr>
            <a:xfrm rot="-5400000">
              <a:off x="6507075" y="325075"/>
              <a:ext cx="210600" cy="24009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81" name="Google Shape;981;p33"/>
            <p:cNvSpPr txBox="1"/>
            <p:nvPr/>
          </p:nvSpPr>
          <p:spPr>
            <a:xfrm>
              <a:off x="5456677" y="1100350"/>
              <a:ext cx="2340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latin typeface="Cabin"/>
                  <a:ea typeface="Cabin"/>
                  <a:cs typeface="Cabin"/>
                  <a:sym typeface="Cabin"/>
                </a:rPr>
                <a:t>penalty for switching</a:t>
              </a:r>
              <a:endParaRPr sz="1800" b="1">
                <a:solidFill>
                  <a:schemeClr val="dk1"/>
                </a:solidFill>
                <a:latin typeface="Cabin"/>
                <a:ea typeface="Cabin"/>
                <a:cs typeface="Cabin"/>
                <a:sym typeface="Cabin"/>
              </a:endParaRPr>
            </a:p>
          </p:txBody>
        </p:sp>
      </p:grpSp>
      <p:grpSp>
        <p:nvGrpSpPr>
          <p:cNvPr id="982" name="Google Shape;982;p33"/>
          <p:cNvGrpSpPr/>
          <p:nvPr/>
        </p:nvGrpSpPr>
        <p:grpSpPr>
          <a:xfrm>
            <a:off x="6796375" y="2135250"/>
            <a:ext cx="3667200" cy="431100"/>
            <a:chOff x="6796375" y="2135250"/>
            <a:chExt cx="3667200" cy="431100"/>
          </a:xfrm>
        </p:grpSpPr>
        <p:sp>
          <p:nvSpPr>
            <p:cNvPr id="983" name="Google Shape;983;p33"/>
            <p:cNvSpPr/>
            <p:nvPr/>
          </p:nvSpPr>
          <p:spPr>
            <a:xfrm rot="-5400000">
              <a:off x="8286627" y="1871050"/>
              <a:ext cx="127800" cy="6936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84" name="Google Shape;984;p33"/>
            <p:cNvSpPr txBox="1"/>
            <p:nvPr/>
          </p:nvSpPr>
          <p:spPr>
            <a:xfrm>
              <a:off x="6796375" y="2135250"/>
              <a:ext cx="3667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1">
                  <a:solidFill>
                    <a:schemeClr val="dk1"/>
                  </a:solidFill>
                  <a:latin typeface="Cabin"/>
                  <a:ea typeface="Cabin"/>
                  <a:cs typeface="Cabin"/>
                  <a:sym typeface="Cabin"/>
                </a:rPr>
                <a:t>penalty for running jobs in parallel</a:t>
              </a:r>
              <a:endParaRPr sz="1600" b="1">
                <a:solidFill>
                  <a:schemeClr val="dk1"/>
                </a:solidFill>
                <a:latin typeface="Cabin"/>
                <a:ea typeface="Cabin"/>
                <a:cs typeface="Cabin"/>
                <a:sym typeface="Cabin"/>
              </a:endParaRPr>
            </a:p>
          </p:txBody>
        </p:sp>
      </p:grpSp>
      <p:sp>
        <p:nvSpPr>
          <p:cNvPr id="985" name="Google Shape;985;p33"/>
          <p:cNvSpPr/>
          <p:nvPr/>
        </p:nvSpPr>
        <p:spPr>
          <a:xfrm>
            <a:off x="5113425" y="1552500"/>
            <a:ext cx="3784800" cy="60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986" name="Google Shape;986;p33"/>
          <p:cNvSpPr/>
          <p:nvPr/>
        </p:nvSpPr>
        <p:spPr>
          <a:xfrm>
            <a:off x="3746400" y="3190600"/>
            <a:ext cx="7631700" cy="603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Tree>
    <p:extLst>
      <p:ext uri="{BB962C8B-B14F-4D97-AF65-F5344CB8AC3E}">
        <p14:creationId xmlns:p14="http://schemas.microsoft.com/office/powerpoint/2010/main" val="15183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8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8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6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2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grpSp>
        <p:nvGrpSpPr>
          <p:cNvPr id="507" name="Google Shape;507;p25"/>
          <p:cNvGrpSpPr/>
          <p:nvPr/>
        </p:nvGrpSpPr>
        <p:grpSpPr>
          <a:xfrm>
            <a:off x="1394643" y="946330"/>
            <a:ext cx="886542" cy="1728115"/>
            <a:chOff x="251643" y="1174930"/>
            <a:chExt cx="886542" cy="1728115"/>
          </a:xfrm>
        </p:grpSpPr>
        <p:sp>
          <p:nvSpPr>
            <p:cNvPr id="508" name="Google Shape;508;p25"/>
            <p:cNvSpPr/>
            <p:nvPr/>
          </p:nvSpPr>
          <p:spPr>
            <a:xfrm>
              <a:off x="772485" y="14399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09" name="Google Shape;509;p25"/>
            <p:cNvSpPr txBox="1"/>
            <p:nvPr/>
          </p:nvSpPr>
          <p:spPr>
            <a:xfrm>
              <a:off x="251643" y="2001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510" name="Google Shape;510;p25"/>
            <p:cNvSpPr txBox="1"/>
            <p:nvPr/>
          </p:nvSpPr>
          <p:spPr>
            <a:xfrm>
              <a:off x="804270" y="1174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511" name="Google Shape;511;p25"/>
          <p:cNvGrpSpPr/>
          <p:nvPr/>
        </p:nvGrpSpPr>
        <p:grpSpPr>
          <a:xfrm>
            <a:off x="1249054" y="3973541"/>
            <a:ext cx="1513306" cy="626854"/>
            <a:chOff x="2235804" y="1727191"/>
            <a:chExt cx="1513306" cy="626854"/>
          </a:xfrm>
        </p:grpSpPr>
        <p:sp>
          <p:nvSpPr>
            <p:cNvPr id="512" name="Google Shape;512;p25"/>
            <p:cNvSpPr/>
            <p:nvPr/>
          </p:nvSpPr>
          <p:spPr>
            <a:xfrm>
              <a:off x="2651710" y="19889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3" name="Google Shape;513;p25"/>
            <p:cNvSpPr txBox="1"/>
            <p:nvPr/>
          </p:nvSpPr>
          <p:spPr>
            <a:xfrm>
              <a:off x="3030480" y="17271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514" name="Google Shape;514;p25"/>
            <p:cNvSpPr txBox="1"/>
            <p:nvPr/>
          </p:nvSpPr>
          <p:spPr>
            <a:xfrm>
              <a:off x="2235804" y="1974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grpSp>
      <p:grpSp>
        <p:nvGrpSpPr>
          <p:cNvPr id="515" name="Google Shape;515;p25"/>
          <p:cNvGrpSpPr/>
          <p:nvPr/>
        </p:nvGrpSpPr>
        <p:grpSpPr>
          <a:xfrm>
            <a:off x="1507418" y="2886832"/>
            <a:ext cx="996562" cy="627138"/>
            <a:chOff x="1357280" y="1727207"/>
            <a:chExt cx="996562" cy="627138"/>
          </a:xfrm>
        </p:grpSpPr>
        <p:sp>
          <p:nvSpPr>
            <p:cNvPr id="516" name="Google Shape;516;p25"/>
            <p:cNvSpPr/>
            <p:nvPr/>
          </p:nvSpPr>
          <p:spPr>
            <a:xfrm>
              <a:off x="1784335" y="19886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7" name="Google Shape;517;p25"/>
            <p:cNvSpPr txBox="1"/>
            <p:nvPr/>
          </p:nvSpPr>
          <p:spPr>
            <a:xfrm>
              <a:off x="1357280" y="1970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518" name="Google Shape;518;p25"/>
            <p:cNvSpPr txBox="1"/>
            <p:nvPr/>
          </p:nvSpPr>
          <p:spPr>
            <a:xfrm>
              <a:off x="1822542" y="1727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grpSp>
      <p:grpSp>
        <p:nvGrpSpPr>
          <p:cNvPr id="519" name="Google Shape;519;p25"/>
          <p:cNvGrpSpPr/>
          <p:nvPr/>
        </p:nvGrpSpPr>
        <p:grpSpPr>
          <a:xfrm>
            <a:off x="1295394" y="4808780"/>
            <a:ext cx="1222099" cy="997940"/>
            <a:chOff x="3762069" y="1539255"/>
            <a:chExt cx="1222099" cy="997940"/>
          </a:xfrm>
        </p:grpSpPr>
        <p:sp>
          <p:nvSpPr>
            <p:cNvPr id="520" name="Google Shape;520;p25"/>
            <p:cNvSpPr/>
            <p:nvPr/>
          </p:nvSpPr>
          <p:spPr>
            <a:xfrm>
              <a:off x="4250779" y="18057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21" name="Google Shape;521;p25"/>
            <p:cNvSpPr txBox="1"/>
            <p:nvPr/>
          </p:nvSpPr>
          <p:spPr>
            <a:xfrm>
              <a:off x="3762069" y="196911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522" name="Google Shape;522;p25"/>
            <p:cNvSpPr txBox="1"/>
            <p:nvPr/>
          </p:nvSpPr>
          <p:spPr>
            <a:xfrm>
              <a:off x="4452868" y="153925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523" name="Google Shape;523;p25"/>
          <p:cNvGrpSpPr/>
          <p:nvPr/>
        </p:nvGrpSpPr>
        <p:grpSpPr>
          <a:xfrm>
            <a:off x="3873160" y="2519994"/>
            <a:ext cx="5275245" cy="1846888"/>
            <a:chOff x="9297725" y="1147525"/>
            <a:chExt cx="1400569" cy="352500"/>
          </a:xfrm>
        </p:grpSpPr>
        <p:cxnSp>
          <p:nvCxnSpPr>
            <p:cNvPr id="524" name="Google Shape;524;p25"/>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525" name="Google Shape;525;p25"/>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526" name="Google Shape;526;p25"/>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527" name="Google Shape;527;p25"/>
          <p:cNvCxnSpPr/>
          <p:nvPr/>
        </p:nvCxnSpPr>
        <p:spPr>
          <a:xfrm>
            <a:off x="2829850" y="3269525"/>
            <a:ext cx="677400" cy="0"/>
          </a:xfrm>
          <a:prstGeom prst="straightConnector1">
            <a:avLst/>
          </a:prstGeom>
          <a:noFill/>
          <a:ln w="9525" cap="flat" cmpd="sng">
            <a:solidFill>
              <a:schemeClr val="dk2"/>
            </a:solidFill>
            <a:prstDash val="solid"/>
            <a:round/>
            <a:headEnd type="none" w="med" len="med"/>
            <a:tailEnd type="triangle" w="med" len="med"/>
          </a:ln>
        </p:spPr>
      </p:cxnSp>
      <p:cxnSp>
        <p:nvCxnSpPr>
          <p:cNvPr id="528" name="Google Shape;528;p25"/>
          <p:cNvCxnSpPr/>
          <p:nvPr/>
        </p:nvCxnSpPr>
        <p:spPr>
          <a:xfrm>
            <a:off x="2802200" y="1942175"/>
            <a:ext cx="746700" cy="483900"/>
          </a:xfrm>
          <a:prstGeom prst="straightConnector1">
            <a:avLst/>
          </a:prstGeom>
          <a:noFill/>
          <a:ln w="9525" cap="flat" cmpd="sng">
            <a:solidFill>
              <a:schemeClr val="dk2"/>
            </a:solidFill>
            <a:prstDash val="solid"/>
            <a:round/>
            <a:headEnd type="none" w="med" len="med"/>
            <a:tailEnd type="triangle" w="med" len="med"/>
          </a:ln>
        </p:spPr>
      </p:cxnSp>
      <p:cxnSp>
        <p:nvCxnSpPr>
          <p:cNvPr id="529" name="Google Shape;529;p25"/>
          <p:cNvCxnSpPr/>
          <p:nvPr/>
        </p:nvCxnSpPr>
        <p:spPr>
          <a:xfrm rot="10800000" flipH="1">
            <a:off x="3051075" y="4265050"/>
            <a:ext cx="414900" cy="152100"/>
          </a:xfrm>
          <a:prstGeom prst="straightConnector1">
            <a:avLst/>
          </a:prstGeom>
          <a:noFill/>
          <a:ln w="9525" cap="flat" cmpd="sng">
            <a:solidFill>
              <a:schemeClr val="dk2"/>
            </a:solidFill>
            <a:prstDash val="solid"/>
            <a:round/>
            <a:headEnd type="none" w="med" len="med"/>
            <a:tailEnd type="triangle" w="med" len="med"/>
          </a:ln>
        </p:spPr>
      </p:cxnSp>
      <p:cxnSp>
        <p:nvCxnSpPr>
          <p:cNvPr id="530" name="Google Shape;530;p25"/>
          <p:cNvCxnSpPr/>
          <p:nvPr/>
        </p:nvCxnSpPr>
        <p:spPr>
          <a:xfrm rot="10800000" flipH="1">
            <a:off x="2940450" y="4624600"/>
            <a:ext cx="567000" cy="49770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35" name="Google Shape;535;p25"/>
              <p:cNvSpPr txBox="1"/>
              <p:nvPr/>
            </p:nvSpPr>
            <p:spPr>
              <a:xfrm>
                <a:off x="2829850" y="1717156"/>
                <a:ext cx="111479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5" name="Google Shape;535;p25"/>
              <p:cNvSpPr txBox="1">
                <a:spLocks noRot="1" noChangeAspect="1" noMove="1" noResize="1" noEditPoints="1" noAdjustHandles="1" noChangeArrowheads="1" noChangeShapeType="1" noTextEdit="1"/>
              </p:cNvSpPr>
              <p:nvPr/>
            </p:nvSpPr>
            <p:spPr>
              <a:xfrm>
                <a:off x="2829850" y="1717156"/>
                <a:ext cx="1114797" cy="400079"/>
              </a:xfrm>
              <a:prstGeom prst="rect">
                <a:avLst/>
              </a:prstGeom>
              <a:blipFill>
                <a:blip r:embed="rId3"/>
                <a:stretch>
                  <a:fillRect b="-4615"/>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6" name="Google Shape;536;p25"/>
              <p:cNvSpPr txBox="1"/>
              <p:nvPr/>
            </p:nvSpPr>
            <p:spPr>
              <a:xfrm>
                <a:off x="2634584" y="2901636"/>
                <a:ext cx="1114797"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6" name="Google Shape;536;p25"/>
              <p:cNvSpPr txBox="1">
                <a:spLocks noRot="1" noChangeAspect="1" noMove="1" noResize="1" noEditPoints="1" noAdjustHandles="1" noChangeArrowheads="1" noChangeShapeType="1" noTextEdit="1"/>
              </p:cNvSpPr>
              <p:nvPr/>
            </p:nvSpPr>
            <p:spPr>
              <a:xfrm>
                <a:off x="2634584" y="2901636"/>
                <a:ext cx="1114797" cy="400079"/>
              </a:xfrm>
              <a:prstGeom prst="rect">
                <a:avLst/>
              </a:prstGeom>
              <a:blipFill>
                <a:blip r:embed="rId4"/>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7" name="Google Shape;537;p25"/>
              <p:cNvSpPr txBox="1"/>
              <p:nvPr/>
            </p:nvSpPr>
            <p:spPr>
              <a:xfrm>
                <a:off x="2796476" y="3898381"/>
                <a:ext cx="1114832"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3</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7" name="Google Shape;537;p25"/>
              <p:cNvSpPr txBox="1">
                <a:spLocks noRot="1" noChangeAspect="1" noMove="1" noResize="1" noEditPoints="1" noAdjustHandles="1" noChangeArrowheads="1" noChangeShapeType="1" noTextEdit="1"/>
              </p:cNvSpPr>
              <p:nvPr/>
            </p:nvSpPr>
            <p:spPr>
              <a:xfrm>
                <a:off x="2796476" y="3898381"/>
                <a:ext cx="1114832" cy="400079"/>
              </a:xfrm>
              <a:prstGeom prst="rect">
                <a:avLst/>
              </a:prstGeom>
              <a:blipFill>
                <a:blip r:embed="rId5"/>
                <a:stretch>
                  <a:fillRect b="-303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8" name="Google Shape;538;p25"/>
              <p:cNvSpPr txBox="1"/>
              <p:nvPr/>
            </p:nvSpPr>
            <p:spPr>
              <a:xfrm>
                <a:off x="2982215" y="4949861"/>
                <a:ext cx="106628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𝜆</m:t>
                        </m:r>
                      </m:e>
                      <m:sub>
                        <m:r>
                          <a:rPr lang="en-US" b="0" i="1" smtClean="0">
                            <a:solidFill>
                              <a:schemeClr val="dk1"/>
                            </a:solidFill>
                            <a:latin typeface="Cambria Math" panose="02040503050406030204" pitchFamily="18" charset="0"/>
                            <a:ea typeface="Cabin"/>
                            <a:cs typeface="Cabin"/>
                            <a:sym typeface="Cabin"/>
                          </a:rPr>
                          <m:t>4</m:t>
                        </m:r>
                      </m:sub>
                    </m:sSub>
                  </m:oMath>
                </a14:m>
                <a:r>
                  <a:rPr lang="en-US">
                    <a:solidFill>
                      <a:schemeClr val="dk1"/>
                    </a:solidFill>
                    <a:latin typeface="Cabin"/>
                    <a:ea typeface="Cabin"/>
                    <a:cs typeface="Cabin"/>
                    <a:sym typeface="Cabin"/>
                  </a:rPr>
                  <a:t> jobs/sec</a:t>
                </a:r>
                <a:endParaRPr>
                  <a:solidFill>
                    <a:schemeClr val="dk1"/>
                  </a:solidFill>
                  <a:latin typeface="Cabin"/>
                  <a:ea typeface="Cabin"/>
                  <a:cs typeface="Cabin"/>
                  <a:sym typeface="Cabin"/>
                </a:endParaRPr>
              </a:p>
            </p:txBody>
          </p:sp>
        </mc:Choice>
        <mc:Fallback xmlns="">
          <p:sp>
            <p:nvSpPr>
              <p:cNvPr id="538" name="Google Shape;538;p25"/>
              <p:cNvSpPr txBox="1">
                <a:spLocks noRot="1" noChangeAspect="1" noMove="1" noResize="1" noEditPoints="1" noAdjustHandles="1" noChangeArrowheads="1" noChangeShapeType="1" noTextEdit="1"/>
              </p:cNvSpPr>
              <p:nvPr/>
            </p:nvSpPr>
            <p:spPr>
              <a:xfrm>
                <a:off x="2982215" y="4949861"/>
                <a:ext cx="1066285" cy="400079"/>
              </a:xfrm>
              <a:prstGeom prst="rect">
                <a:avLst/>
              </a:prstGeom>
              <a:blipFill>
                <a:blip r:embed="rId6"/>
                <a:stretch>
                  <a:fillRect b="-3030"/>
                </a:stretch>
              </a:blipFill>
              <a:ln>
                <a:noFill/>
              </a:ln>
            </p:spPr>
            <p:txBody>
              <a:bodyPr/>
              <a:lstStyle/>
              <a:p>
                <a:r>
                  <a:rPr lang="en-US">
                    <a:noFill/>
                  </a:rPr>
                  <a:t> </a:t>
                </a:r>
              </a:p>
            </p:txBody>
          </p:sp>
        </mc:Fallback>
      </mc:AlternateContent>
      <p:sp>
        <p:nvSpPr>
          <p:cNvPr id="539" name="Google Shape;539;p25"/>
          <p:cNvSpPr txBox="1"/>
          <p:nvPr/>
        </p:nvSpPr>
        <p:spPr>
          <a:xfrm>
            <a:off x="2557925" y="1215525"/>
            <a:ext cx="239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Stream of arriving jobs</a:t>
            </a:r>
            <a:endParaRPr>
              <a:solidFill>
                <a:schemeClr val="dk1"/>
              </a:solidFill>
              <a:latin typeface="Cabin"/>
              <a:ea typeface="Cabin"/>
              <a:cs typeface="Cabin"/>
              <a:sym typeface="Cabin"/>
            </a:endParaRPr>
          </a:p>
        </p:txBody>
      </p:sp>
      <p:sp>
        <p:nvSpPr>
          <p:cNvPr id="540" name="Google Shape;540;p25"/>
          <p:cNvSpPr txBox="1"/>
          <p:nvPr/>
        </p:nvSpPr>
        <p:spPr>
          <a:xfrm>
            <a:off x="275875" y="167825"/>
            <a:ext cx="918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Instantaneous Completion Rate and Stability</a:t>
            </a:r>
            <a:endParaRPr sz="2800">
              <a:solidFill>
                <a:schemeClr val="dk1"/>
              </a:solidFill>
              <a:latin typeface="Cabin"/>
              <a:ea typeface="Cabin"/>
              <a:cs typeface="Cabin"/>
              <a:sym typeface="Cabin"/>
            </a:endParaRPr>
          </a:p>
        </p:txBody>
      </p:sp>
      <p:cxnSp>
        <p:nvCxnSpPr>
          <p:cNvPr id="541" name="Google Shape;541;p25"/>
          <p:cNvCxnSpPr/>
          <p:nvPr/>
        </p:nvCxnSpPr>
        <p:spPr>
          <a:xfrm>
            <a:off x="9374400" y="3429000"/>
            <a:ext cx="1659000" cy="0"/>
          </a:xfrm>
          <a:prstGeom prst="straightConnector1">
            <a:avLst/>
          </a:prstGeom>
          <a:noFill/>
          <a:ln w="9525" cap="flat" cmpd="sng">
            <a:solidFill>
              <a:schemeClr val="dk2"/>
            </a:solidFill>
            <a:prstDash val="solid"/>
            <a:round/>
            <a:headEnd type="none" w="med" len="med"/>
            <a:tailEnd type="triangle" w="med" len="med"/>
          </a:ln>
        </p:spPr>
      </p:cxnSp>
      <p:sp>
        <p:nvSpPr>
          <p:cNvPr id="542" name="Google Shape;542;p25"/>
          <p:cNvSpPr txBox="1"/>
          <p:nvPr/>
        </p:nvSpPr>
        <p:spPr>
          <a:xfrm>
            <a:off x="9293450" y="2915350"/>
            <a:ext cx="2620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a:solidFill>
                  <a:schemeClr val="dk1"/>
                </a:solidFill>
                <a:latin typeface="Cabin"/>
                <a:ea typeface="Cabin"/>
                <a:cs typeface="Cabin"/>
                <a:sym typeface="Cabin"/>
              </a:rPr>
              <a:t>Completion rate</a:t>
            </a:r>
            <a:endParaRPr sz="2000" i="1">
              <a:solidFill>
                <a:schemeClr val="dk1"/>
              </a:solidFill>
              <a:latin typeface="Cabin"/>
              <a:ea typeface="Cabin"/>
              <a:cs typeface="Cabin"/>
              <a:sym typeface="Cabin"/>
            </a:endParaRPr>
          </a:p>
        </p:txBody>
      </p:sp>
      <p:pic>
        <p:nvPicPr>
          <p:cNvPr id="544" name="Google Shape;544;p25" title="[0,0,0,&quot;https://www.codecogs.com/eqnedit.php?latex=%5Cmu#0&quot;]"/>
          <p:cNvPicPr preferRelativeResize="0"/>
          <p:nvPr/>
        </p:nvPicPr>
        <p:blipFill>
          <a:blip r:embed="rId7">
            <a:alphaModFix/>
          </a:blip>
          <a:stretch>
            <a:fillRect/>
          </a:stretch>
        </p:blipFill>
        <p:spPr>
          <a:xfrm>
            <a:off x="11096767" y="3103726"/>
            <a:ext cx="154500" cy="189261"/>
          </a:xfrm>
          <a:prstGeom prst="rect">
            <a:avLst/>
          </a:prstGeom>
          <a:noFill/>
          <a:ln>
            <a:noFill/>
          </a:ln>
        </p:spPr>
      </p:pic>
      <mc:AlternateContent xmlns:mc="http://schemas.openxmlformats.org/markup-compatibility/2006" xmlns:a14="http://schemas.microsoft.com/office/drawing/2010/main">
        <mc:Choice Requires="a14">
          <p:sp>
            <p:nvSpPr>
              <p:cNvPr id="3" name="Google Shape;539;p25">
                <a:extLst>
                  <a:ext uri="{FF2B5EF4-FFF2-40B4-BE49-F238E27FC236}">
                    <a16:creationId xmlns:a16="http://schemas.microsoft.com/office/drawing/2014/main" id="{3837FA30-EB73-1F8F-7665-7B5B837EE7D0}"/>
                  </a:ext>
                </a:extLst>
              </p:cNvPr>
              <p:cNvSpPr txBox="1"/>
              <p:nvPr/>
            </p:nvSpPr>
            <p:spPr>
              <a:xfrm>
                <a:off x="5527097" y="721329"/>
                <a:ext cx="5423988" cy="171858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Plan here: introduce long-run completion rate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0" i="1" smtClean="0">
                            <a:solidFill>
                              <a:schemeClr val="dk1"/>
                            </a:solidFill>
                            <a:latin typeface="Cambria Math" panose="02040503050406030204" pitchFamily="18" charset="0"/>
                            <a:ea typeface="Cabin"/>
                            <a:cs typeface="Cabin"/>
                            <a:sym typeface="Cabin"/>
                          </a:rPr>
                          <m:t>𝜇</m:t>
                        </m:r>
                      </m:e>
                      <m:sup>
                        <m:r>
                          <a:rPr lang="en-US" b="0" i="1" smtClean="0">
                            <a:solidFill>
                              <a:schemeClr val="dk1"/>
                            </a:solidFill>
                            <a:latin typeface="Cambria Math" panose="02040503050406030204" pitchFamily="18" charset="0"/>
                            <a:ea typeface="Cabin"/>
                            <a:cs typeface="Cabin"/>
                            <a:sym typeface="Cabin"/>
                          </a:rPr>
                          <m:t>∗</m:t>
                        </m:r>
                      </m:sup>
                    </m:sSup>
                  </m:oMath>
                </a14:m>
                <a:r>
                  <a:rPr lang="en-US">
                    <a:solidFill>
                      <a:schemeClr val="dk1"/>
                    </a:solidFill>
                    <a:latin typeface="Cabin"/>
                    <a:ea typeface="Cabin"/>
                    <a:cs typeface="Cabin"/>
                    <a:sym typeface="Cabin"/>
                  </a:rPr>
                  <a:t> and instantaneous completion rate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𝜇</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r>
                  <a:rPr lang="en-US">
                    <a:solidFill>
                      <a:schemeClr val="dk1"/>
                    </a:solidFill>
                    <a:latin typeface="Cabin"/>
                    <a:ea typeface="Cabin"/>
                    <a:cs typeface="Cabin"/>
                    <a:sym typeface="Cabin"/>
                  </a:rPr>
                  <a:t>.</a:t>
                </a:r>
              </a:p>
              <a:p>
                <a:pPr marL="0" lvl="0" indent="0" algn="l" rtl="0">
                  <a:spcBef>
                    <a:spcPts val="0"/>
                  </a:spcBef>
                  <a:spcAft>
                    <a:spcPts val="0"/>
                  </a:spcAft>
                  <a:buNone/>
                </a:pPr>
                <a:r>
                  <a:rPr lang="en-US">
                    <a:solidFill>
                      <a:schemeClr val="dk1"/>
                    </a:solidFill>
                    <a:latin typeface="Cabin"/>
                    <a:ea typeface="Cabin"/>
                    <a:cs typeface="Cabin"/>
                    <a:sym typeface="Cabin"/>
                  </a:rPr>
                  <a:t>Argue that more wastage leads to smaller </a:t>
                </a:r>
                <a14:m>
                  <m:oMath xmlns:m="http://schemas.openxmlformats.org/officeDocument/2006/math">
                    <m:acc>
                      <m:accPr>
                        <m:chr m:val="̂"/>
                        <m:ctrlPr>
                          <a:rPr lang="en-US" b="0" i="1" smtClean="0">
                            <a:solidFill>
                              <a:schemeClr val="dk1"/>
                            </a:solidFill>
                            <a:latin typeface="Cambria Math" panose="02040503050406030204" pitchFamily="18" charset="0"/>
                            <a:sym typeface="Cabin"/>
                          </a:rPr>
                        </m:ctrlPr>
                      </m:accPr>
                      <m:e/>
                    </m:acc>
                  </m:oMath>
                </a14:m>
                <a:r>
                  <a:rPr lang="en-US">
                    <a:solidFill>
                      <a:schemeClr val="dk1"/>
                    </a:solidFill>
                    <a:latin typeface="Cabin"/>
                    <a:ea typeface="Cabin"/>
                    <a:cs typeface="Cabin"/>
                    <a:sym typeface="Cabin"/>
                  </a:rPr>
                  <a:t> and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𝜇</m:t>
                    </m:r>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r>
                  <a:rPr lang="en-US">
                    <a:solidFill>
                      <a:schemeClr val="dk1"/>
                    </a:solidFill>
                    <a:latin typeface="Cabin"/>
                    <a:ea typeface="Cabin"/>
                    <a:cs typeface="Cabin"/>
                    <a:sym typeface="Cabin"/>
                  </a:rPr>
                  <a:t>.</a:t>
                </a:r>
              </a:p>
              <a:p>
                <a:pPr marL="0" lvl="0" indent="0" algn="l" rtl="0">
                  <a:spcBef>
                    <a:spcPts val="0"/>
                  </a:spcBef>
                  <a:spcAft>
                    <a:spcPts val="0"/>
                  </a:spcAft>
                  <a:buNone/>
                </a:pPr>
                <a:r>
                  <a:rPr lang="en-US">
                    <a:solidFill>
                      <a:schemeClr val="dk1"/>
                    </a:solidFill>
                    <a:latin typeface="Cabin"/>
                    <a:ea typeface="Cabin"/>
                    <a:cs typeface="Cabin"/>
                    <a:sym typeface="Cabin"/>
                  </a:rPr>
                  <a:t>The system is stable when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0" i="1" smtClean="0">
                            <a:solidFill>
                              <a:schemeClr val="dk1"/>
                            </a:solidFill>
                            <a:latin typeface="Cambria Math" panose="02040503050406030204" pitchFamily="18" charset="0"/>
                            <a:ea typeface="Cabin"/>
                            <a:cs typeface="Cabin"/>
                            <a:sym typeface="Cabin"/>
                          </a:rPr>
                          <m:t>𝜇</m:t>
                        </m:r>
                      </m:e>
                      <m:sup>
                        <m:r>
                          <a:rPr lang="en-US" b="0" i="1" smtClean="0">
                            <a:solidFill>
                              <a:schemeClr val="dk1"/>
                            </a:solidFill>
                            <a:latin typeface="Cambria Math" panose="02040503050406030204" pitchFamily="18" charset="0"/>
                            <a:ea typeface="Cabin"/>
                            <a:cs typeface="Cabin"/>
                            <a:sym typeface="Cabin"/>
                          </a:rPr>
                          <m:t>∗</m:t>
                        </m:r>
                      </m:sup>
                    </m:sSup>
                    <m:r>
                      <a:rPr lang="en-US" b="0" i="1" smtClean="0">
                        <a:solidFill>
                          <a:schemeClr val="dk1"/>
                        </a:solidFill>
                        <a:latin typeface="Cambria Math" panose="02040503050406030204" pitchFamily="18" charset="0"/>
                        <a:ea typeface="Cabin"/>
                        <a:cs typeface="Cabin"/>
                        <a:sym typeface="Cabin"/>
                      </a:rPr>
                      <m:t>&gt;</m:t>
                    </m:r>
                    <m:r>
                      <a:rPr lang="en-US" b="0" i="1" smtClean="0">
                        <a:solidFill>
                          <a:schemeClr val="dk1"/>
                        </a:solidFill>
                        <a:latin typeface="Cambria Math" panose="02040503050406030204" pitchFamily="18" charset="0"/>
                        <a:ea typeface="Cabin"/>
                        <a:cs typeface="Cabin"/>
                        <a:sym typeface="Cabin"/>
                      </a:rPr>
                      <m:t>𝜆</m:t>
                    </m:r>
                  </m:oMath>
                </a14:m>
                <a:r>
                  <a:rPr lang="en-US">
                    <a:solidFill>
                      <a:schemeClr val="dk1"/>
                    </a:solidFill>
                    <a:latin typeface="Cabin"/>
                    <a:ea typeface="Cabin"/>
                    <a:cs typeface="Cabin"/>
                    <a:sym typeface="Cabin"/>
                  </a:rPr>
                  <a:t>.</a:t>
                </a:r>
              </a:p>
              <a:p>
                <a:pPr marL="0" lvl="0" indent="0" algn="l" rtl="0">
                  <a:spcBef>
                    <a:spcPts val="0"/>
                  </a:spcBef>
                  <a:spcAft>
                    <a:spcPts val="0"/>
                  </a:spcAft>
                  <a:buNone/>
                </a:pPr>
                <a:r>
                  <a:rPr lang="en-US">
                    <a:solidFill>
                      <a:schemeClr val="dk1"/>
                    </a:solidFill>
                    <a:latin typeface="Cabin"/>
                    <a:ea typeface="Cabin"/>
                    <a:cs typeface="Cabin"/>
                    <a:sym typeface="Cabin"/>
                  </a:rPr>
                  <a:t>Because we want to sustain maximal arrival rate,</a:t>
                </a:r>
              </a:p>
              <a:p>
                <a:pPr marL="0" lvl="0" indent="0" algn="l" rtl="0">
                  <a:spcBef>
                    <a:spcPts val="0"/>
                  </a:spcBef>
                  <a:spcAft>
                    <a:spcPts val="0"/>
                  </a:spcAft>
                  <a:buNone/>
                </a:pPr>
                <a:r>
                  <a:rPr lang="en-US">
                    <a:solidFill>
                      <a:schemeClr val="dk1"/>
                    </a:solidFill>
                    <a:latin typeface="Cabin"/>
                    <a:ea typeface="Cabin"/>
                    <a:cs typeface="Cabin"/>
                    <a:sym typeface="Cabin"/>
                  </a:rPr>
                  <a:t>we want to reduce wastage and maximize </a:t>
                </a:r>
                <a14:m>
                  <m:oMath xmlns:m="http://schemas.openxmlformats.org/officeDocument/2006/math">
                    <m:acc>
                      <m:accPr>
                        <m:chr m:val="̂"/>
                        <m:ctrlPr>
                          <a:rPr lang="en-US" b="0" i="1" smtClean="0">
                            <a:solidFill>
                              <a:schemeClr val="dk1"/>
                            </a:solidFill>
                            <a:latin typeface="Cambria Math" panose="02040503050406030204" pitchFamily="18" charset="0"/>
                            <a:sym typeface="Cabin"/>
                          </a:rPr>
                        </m:ctrlPr>
                      </m:accPr>
                      <m:e>
                        <m:r>
                          <a:rPr lang="en-US" b="0" i="1" smtClean="0">
                            <a:solidFill>
                              <a:schemeClr val="dk1"/>
                            </a:solidFill>
                            <a:latin typeface="Cambria Math" panose="02040503050406030204" pitchFamily="18" charset="0"/>
                            <a:sym typeface="Cabin"/>
                          </a:rPr>
                          <m:t>𝜇</m:t>
                        </m:r>
                      </m:e>
                    </m:acc>
                  </m:oMath>
                </a14:m>
                <a:r>
                  <a:rPr lang="en-US">
                    <a:solidFill>
                      <a:schemeClr val="dk1"/>
                    </a:solidFill>
                    <a:latin typeface="Cabin"/>
                    <a:ea typeface="Cabin"/>
                    <a:cs typeface="Cabin"/>
                    <a:sym typeface="Cabin"/>
                  </a:rPr>
                  <a:t>.</a:t>
                </a:r>
              </a:p>
              <a:p>
                <a:pPr marL="0" lvl="0" indent="0" algn="l" rtl="0">
                  <a:spcBef>
                    <a:spcPts val="0"/>
                  </a:spcBef>
                  <a:spcAft>
                    <a:spcPts val="0"/>
                  </a:spcAft>
                  <a:buNone/>
                </a:pPr>
                <a:endParaRPr lang="en-US">
                  <a:solidFill>
                    <a:schemeClr val="dk1"/>
                  </a:solidFill>
                  <a:latin typeface="Cabin"/>
                  <a:ea typeface="Cabin"/>
                  <a:cs typeface="Cabin"/>
                  <a:sym typeface="Cabin"/>
                </a:endParaRPr>
              </a:p>
            </p:txBody>
          </p:sp>
        </mc:Choice>
        <mc:Fallback xmlns="">
          <p:sp>
            <p:nvSpPr>
              <p:cNvPr id="3" name="Google Shape;539;p25">
                <a:extLst>
                  <a:ext uri="{FF2B5EF4-FFF2-40B4-BE49-F238E27FC236}">
                    <a16:creationId xmlns:a16="http://schemas.microsoft.com/office/drawing/2014/main" id="{3837FA30-EB73-1F8F-7665-7B5B837EE7D0}"/>
                  </a:ext>
                </a:extLst>
              </p:cNvPr>
              <p:cNvSpPr txBox="1">
                <a:spLocks noRot="1" noChangeAspect="1" noMove="1" noResize="1" noEditPoints="1" noAdjustHandles="1" noChangeArrowheads="1" noChangeShapeType="1" noTextEdit="1"/>
              </p:cNvSpPr>
              <p:nvPr/>
            </p:nvSpPr>
            <p:spPr>
              <a:xfrm>
                <a:off x="5527097" y="721329"/>
                <a:ext cx="5423988" cy="1718582"/>
              </a:xfrm>
              <a:prstGeom prst="rect">
                <a:avLst/>
              </a:prstGeom>
              <a:blipFill>
                <a:blip r:embed="rId8"/>
                <a:stretch>
                  <a:fillRect l="-33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881314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3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Foster-Lyapunov Theorem</a:t>
            </a:r>
            <a:endParaRPr/>
          </a:p>
        </p:txBody>
      </p:sp>
      <p:sp>
        <p:nvSpPr>
          <p:cNvPr id="1090" name="Google Shape;1090;p3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
        <p:nvSpPr>
          <p:cNvPr id="1091" name="Google Shape;1091;p37"/>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Test Function</a:t>
            </a:r>
            <a:endParaRPr/>
          </a:p>
          <a:p>
            <a:pPr marL="914400" lvl="1" indent="-381000" algn="l" rtl="0">
              <a:spcBef>
                <a:spcPts val="0"/>
              </a:spcBef>
              <a:spcAft>
                <a:spcPts val="0"/>
              </a:spcAft>
              <a:buSzPts val="2400"/>
              <a:buChar char="○"/>
            </a:pPr>
            <a:r>
              <a:rPr lang="en-US"/>
              <a:t>A measure of the system state — queue lengths.</a:t>
            </a:r>
            <a:endParaRPr/>
          </a:p>
          <a:p>
            <a:pPr marL="914400" lvl="1" indent="-381000" algn="l" rtl="0">
              <a:spcBef>
                <a:spcPts val="0"/>
              </a:spcBef>
              <a:spcAft>
                <a:spcPts val="0"/>
              </a:spcAft>
              <a:buSzPts val="2400"/>
              <a:buChar char="○"/>
            </a:pPr>
            <a:r>
              <a:rPr lang="en-US"/>
              <a:t>We use L2 norm here.</a:t>
            </a:r>
            <a:endParaRPr/>
          </a:p>
          <a:p>
            <a:pPr marL="457200" lvl="0" indent="-406400" algn="l" rtl="0">
              <a:spcBef>
                <a:spcPts val="0"/>
              </a:spcBef>
              <a:spcAft>
                <a:spcPts val="0"/>
              </a:spcAft>
              <a:buSzPts val="2800"/>
              <a:buChar char="●"/>
            </a:pPr>
            <a:r>
              <a:rPr lang="en-US"/>
              <a:t>Drift</a:t>
            </a:r>
            <a:endParaRPr/>
          </a:p>
          <a:p>
            <a:pPr marL="914400" lvl="1" indent="-381000" algn="l" rtl="0">
              <a:spcBef>
                <a:spcPts val="0"/>
              </a:spcBef>
              <a:spcAft>
                <a:spcPts val="0"/>
              </a:spcAft>
              <a:buSzPts val="2400"/>
              <a:buChar char="○"/>
            </a:pPr>
            <a:r>
              <a:rPr lang="en-US"/>
              <a:t>Expected change in test function starting from a system state after some time t.</a:t>
            </a:r>
            <a:endParaRPr/>
          </a:p>
          <a:p>
            <a:pPr marL="457200" lvl="0" indent="-406400" algn="l" rtl="0">
              <a:spcBef>
                <a:spcPts val="0"/>
              </a:spcBef>
              <a:spcAft>
                <a:spcPts val="0"/>
              </a:spcAft>
              <a:buSzPts val="2800"/>
              <a:buChar char="●"/>
            </a:pPr>
            <a:r>
              <a:rPr lang="en-US"/>
              <a:t>Theorem</a:t>
            </a:r>
            <a:endParaRPr/>
          </a:p>
          <a:p>
            <a:pPr marL="914400" lvl="1" indent="-381000" algn="l" rtl="0">
              <a:spcBef>
                <a:spcPts val="0"/>
              </a:spcBef>
              <a:spcAft>
                <a:spcPts val="0"/>
              </a:spcAft>
              <a:buSzPts val="2400"/>
              <a:buChar char="○"/>
            </a:pPr>
            <a:r>
              <a:rPr lang="en-US"/>
              <a:t>If the drift is positive only for a finite number of states, then the system is stable.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38"/>
          <p:cNvSpPr txBox="1">
            <a:spLocks noGrp="1"/>
          </p:cNvSpPr>
          <p:nvPr>
            <p:ph type="title"/>
          </p:nvPr>
        </p:nvSpPr>
        <p:spPr>
          <a:xfrm>
            <a:off x="381000" y="-1682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schedule multiresource jobs?</a:t>
            </a:r>
            <a:endParaRPr/>
          </a:p>
        </p:txBody>
      </p:sp>
      <p:sp>
        <p:nvSpPr>
          <p:cNvPr id="1098" name="Google Shape;1098;p38"/>
          <p:cNvSpPr txBox="1">
            <a:spLocks noGrp="1"/>
          </p:cNvSpPr>
          <p:nvPr>
            <p:ph type="body" idx="1"/>
          </p:nvPr>
        </p:nvSpPr>
        <p:spPr>
          <a:xfrm>
            <a:off x="381000" y="758825"/>
            <a:ext cx="119604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First-Come-First-Served (FCFS)</a:t>
            </a:r>
            <a:endParaRPr/>
          </a:p>
          <a:p>
            <a:pPr marL="457200" lvl="0" indent="-406400" algn="l" rtl="0">
              <a:spcBef>
                <a:spcPts val="0"/>
              </a:spcBef>
              <a:spcAft>
                <a:spcPts val="0"/>
              </a:spcAft>
              <a:buSzPts val="2800"/>
              <a:buChar char="●"/>
            </a:pPr>
            <a:r>
              <a:rPr lang="en-US"/>
              <a:t>Maximize Number of Jobs Running</a:t>
            </a:r>
            <a:endParaRPr/>
          </a:p>
          <a:p>
            <a:pPr marL="457200" lvl="0" indent="-406400" algn="l" rtl="0">
              <a:spcBef>
                <a:spcPts val="0"/>
              </a:spcBef>
              <a:spcAft>
                <a:spcPts val="0"/>
              </a:spcAft>
              <a:buSzPts val="2800"/>
              <a:buChar char="●"/>
            </a:pPr>
            <a:r>
              <a:rPr lang="en-US"/>
              <a:t>Minimize Wastage</a:t>
            </a:r>
            <a:endParaRPr/>
          </a:p>
        </p:txBody>
      </p:sp>
      <p:sp>
        <p:nvSpPr>
          <p:cNvPr id="1099" name="Google Shape;1099;p3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grpSp>
        <p:nvGrpSpPr>
          <p:cNvPr id="1100" name="Google Shape;1100;p38"/>
          <p:cNvGrpSpPr/>
          <p:nvPr/>
        </p:nvGrpSpPr>
        <p:grpSpPr>
          <a:xfrm>
            <a:off x="147824" y="3030333"/>
            <a:ext cx="3122900" cy="1929509"/>
            <a:chOff x="2583324" y="4468508"/>
            <a:chExt cx="3122900" cy="1929509"/>
          </a:xfrm>
        </p:grpSpPr>
        <p:sp>
          <p:nvSpPr>
            <p:cNvPr id="1101" name="Google Shape;1101;p38"/>
            <p:cNvSpPr/>
            <p:nvPr/>
          </p:nvSpPr>
          <p:spPr>
            <a:xfrm>
              <a:off x="4439235" y="5931270"/>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02" name="Google Shape;1102;p38"/>
            <p:cNvSpPr/>
            <p:nvPr/>
          </p:nvSpPr>
          <p:spPr>
            <a:xfrm>
              <a:off x="4439210" y="4468508"/>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03" name="Google Shape;1103;p38"/>
            <p:cNvSpPr/>
            <p:nvPr/>
          </p:nvSpPr>
          <p:spPr>
            <a:xfrm>
              <a:off x="3100879" y="4649470"/>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04" name="Google Shape;1104;p38"/>
            <p:cNvSpPr txBox="1"/>
            <p:nvPr/>
          </p:nvSpPr>
          <p:spPr>
            <a:xfrm>
              <a:off x="4760331" y="4820257"/>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 cores</a:t>
              </a:r>
              <a:endParaRPr sz="1000">
                <a:solidFill>
                  <a:schemeClr val="dk1"/>
                </a:solidFill>
                <a:latin typeface="Cabin"/>
                <a:ea typeface="Cabin"/>
                <a:cs typeface="Cabin"/>
                <a:sym typeface="Cabin"/>
              </a:endParaRPr>
            </a:p>
          </p:txBody>
        </p:sp>
        <p:sp>
          <p:nvSpPr>
            <p:cNvPr id="1105" name="Google Shape;1105;p38"/>
            <p:cNvSpPr txBox="1"/>
            <p:nvPr/>
          </p:nvSpPr>
          <p:spPr>
            <a:xfrm>
              <a:off x="4465750" y="5476379"/>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106" name="Google Shape;1106;p38"/>
            <p:cNvSpPr txBox="1"/>
            <p:nvPr/>
          </p:nvSpPr>
          <p:spPr>
            <a:xfrm>
              <a:off x="4658616" y="568003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sp>
          <p:nvSpPr>
            <p:cNvPr id="1107" name="Google Shape;1107;p38"/>
            <p:cNvSpPr txBox="1"/>
            <p:nvPr/>
          </p:nvSpPr>
          <p:spPr>
            <a:xfrm>
              <a:off x="5174924" y="59513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108" name="Google Shape;1108;p38"/>
            <p:cNvSpPr txBox="1"/>
            <p:nvPr/>
          </p:nvSpPr>
          <p:spPr>
            <a:xfrm>
              <a:off x="2583324" y="5202034"/>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109" name="Google Shape;1109;p38"/>
            <p:cNvSpPr txBox="1"/>
            <p:nvPr/>
          </p:nvSpPr>
          <p:spPr>
            <a:xfrm>
              <a:off x="3498537" y="605931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grpSp>
      <p:grpSp>
        <p:nvGrpSpPr>
          <p:cNvPr id="1110" name="Google Shape;1110;p38"/>
          <p:cNvGrpSpPr/>
          <p:nvPr/>
        </p:nvGrpSpPr>
        <p:grpSpPr>
          <a:xfrm>
            <a:off x="3270725" y="2283288"/>
            <a:ext cx="6276475" cy="2296313"/>
            <a:chOff x="3270725" y="2283288"/>
            <a:chExt cx="6276475" cy="2296313"/>
          </a:xfrm>
        </p:grpSpPr>
        <p:sp>
          <p:nvSpPr>
            <p:cNvPr id="1111" name="Google Shape;1111;p38"/>
            <p:cNvSpPr/>
            <p:nvPr/>
          </p:nvSpPr>
          <p:spPr>
            <a:xfrm>
              <a:off x="3669175" y="2283288"/>
              <a:ext cx="5314800" cy="17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12" name="Google Shape;1112;p38"/>
            <p:cNvGrpSpPr/>
            <p:nvPr/>
          </p:nvGrpSpPr>
          <p:grpSpPr>
            <a:xfrm>
              <a:off x="3270725" y="3935396"/>
              <a:ext cx="6276475" cy="644204"/>
              <a:chOff x="2737325" y="3325796"/>
              <a:chExt cx="6276475" cy="644204"/>
            </a:xfrm>
          </p:grpSpPr>
          <p:sp>
            <p:nvSpPr>
              <p:cNvPr id="1113" name="Google Shape;1113;p38"/>
              <p:cNvSpPr txBox="1"/>
              <p:nvPr/>
            </p:nvSpPr>
            <p:spPr>
              <a:xfrm>
                <a:off x="5417966" y="3325796"/>
                <a:ext cx="63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Queue</a:t>
                </a:r>
                <a:endParaRPr sz="1200">
                  <a:solidFill>
                    <a:schemeClr val="dk1"/>
                  </a:solidFill>
                  <a:latin typeface="Cabin"/>
                  <a:ea typeface="Cabin"/>
                  <a:cs typeface="Cabin"/>
                  <a:sym typeface="Cabin"/>
                </a:endParaRPr>
              </a:p>
            </p:txBody>
          </p:sp>
          <p:grpSp>
            <p:nvGrpSpPr>
              <p:cNvPr id="1114" name="Google Shape;1114;p38"/>
              <p:cNvGrpSpPr/>
              <p:nvPr/>
            </p:nvGrpSpPr>
            <p:grpSpPr>
              <a:xfrm>
                <a:off x="3239902" y="3646037"/>
                <a:ext cx="5237575" cy="1929"/>
                <a:chOff x="3297775" y="3665328"/>
                <a:chExt cx="5237575" cy="1929"/>
              </a:xfrm>
            </p:grpSpPr>
            <p:cxnSp>
              <p:nvCxnSpPr>
                <p:cNvPr id="1115" name="Google Shape;1115;p38"/>
                <p:cNvCxnSpPr/>
                <p:nvPr/>
              </p:nvCxnSpPr>
              <p:spPr>
                <a:xfrm>
                  <a:off x="3326750" y="3667257"/>
                  <a:ext cx="5208600" cy="0"/>
                </a:xfrm>
                <a:prstGeom prst="straightConnector1">
                  <a:avLst/>
                </a:prstGeom>
                <a:noFill/>
                <a:ln w="9525" cap="flat" cmpd="sng">
                  <a:solidFill>
                    <a:schemeClr val="dk2"/>
                  </a:solidFill>
                  <a:prstDash val="solid"/>
                  <a:round/>
                  <a:headEnd type="none" w="med" len="med"/>
                  <a:tailEnd type="triangle" w="med" len="med"/>
                </a:ln>
              </p:spPr>
            </p:cxnSp>
            <p:cxnSp>
              <p:nvCxnSpPr>
                <p:cNvPr id="1116" name="Google Shape;1116;p38"/>
                <p:cNvCxnSpPr/>
                <p:nvPr/>
              </p:nvCxnSpPr>
              <p:spPr>
                <a:xfrm rot="10800000">
                  <a:off x="3297775" y="3665328"/>
                  <a:ext cx="5199000" cy="0"/>
                </a:xfrm>
                <a:prstGeom prst="straightConnector1">
                  <a:avLst/>
                </a:prstGeom>
                <a:noFill/>
                <a:ln w="9525" cap="flat" cmpd="sng">
                  <a:solidFill>
                    <a:schemeClr val="dk2"/>
                  </a:solidFill>
                  <a:prstDash val="solid"/>
                  <a:round/>
                  <a:headEnd type="none" w="med" len="med"/>
                  <a:tailEnd type="triangle" w="med" len="med"/>
                </a:ln>
              </p:spPr>
            </p:cxnSp>
          </p:grpSp>
          <p:sp>
            <p:nvSpPr>
              <p:cNvPr id="1117" name="Google Shape;1117;p38"/>
              <p:cNvSpPr txBox="1"/>
              <p:nvPr/>
            </p:nvSpPr>
            <p:spPr>
              <a:xfrm>
                <a:off x="7875600"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Earliest arrival</a:t>
                </a:r>
                <a:endParaRPr sz="1200">
                  <a:solidFill>
                    <a:schemeClr val="dk1"/>
                  </a:solidFill>
                  <a:latin typeface="Cabin"/>
                  <a:ea typeface="Cabin"/>
                  <a:cs typeface="Cabin"/>
                  <a:sym typeface="Cabin"/>
                </a:endParaRPr>
              </a:p>
            </p:txBody>
          </p:sp>
          <p:sp>
            <p:nvSpPr>
              <p:cNvPr id="1118" name="Google Shape;1118;p38"/>
              <p:cNvSpPr txBox="1"/>
              <p:nvPr/>
            </p:nvSpPr>
            <p:spPr>
              <a:xfrm>
                <a:off x="2737325"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Latest arrival</a:t>
                </a:r>
                <a:endParaRPr sz="1200">
                  <a:solidFill>
                    <a:schemeClr val="dk1"/>
                  </a:solidFill>
                  <a:latin typeface="Cabin"/>
                  <a:ea typeface="Cabin"/>
                  <a:cs typeface="Cabin"/>
                  <a:sym typeface="Cabin"/>
                </a:endParaRPr>
              </a:p>
            </p:txBody>
          </p:sp>
        </p:grpSp>
      </p:grpSp>
      <p:sp>
        <p:nvSpPr>
          <p:cNvPr id="1119" name="Google Shape;1119;p38"/>
          <p:cNvSpPr/>
          <p:nvPr/>
        </p:nvSpPr>
        <p:spPr>
          <a:xfrm>
            <a:off x="8486010" y="2598345"/>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20" name="Google Shape;1120;p38"/>
          <p:cNvGrpSpPr/>
          <p:nvPr/>
        </p:nvGrpSpPr>
        <p:grpSpPr>
          <a:xfrm>
            <a:off x="3669175" y="5131163"/>
            <a:ext cx="1828800" cy="1106513"/>
            <a:chOff x="3669175" y="5131163"/>
            <a:chExt cx="1828800" cy="1106513"/>
          </a:xfrm>
        </p:grpSpPr>
        <p:sp>
          <p:nvSpPr>
            <p:cNvPr id="1121" name="Google Shape;1121;p38"/>
            <p:cNvSpPr/>
            <p:nvPr/>
          </p:nvSpPr>
          <p:spPr>
            <a:xfrm>
              <a:off x="366917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22" name="Google Shape;1122;p38"/>
            <p:cNvSpPr/>
            <p:nvPr/>
          </p:nvSpPr>
          <p:spPr>
            <a:xfrm>
              <a:off x="366917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23" name="Google Shape;1123;p38"/>
            <p:cNvSpPr txBox="1"/>
            <p:nvPr/>
          </p:nvSpPr>
          <p:spPr>
            <a:xfrm>
              <a:off x="4374275" y="5868375"/>
              <a:ext cx="64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FCFS</a:t>
              </a:r>
              <a:endParaRPr sz="1200">
                <a:solidFill>
                  <a:schemeClr val="dk1"/>
                </a:solidFill>
                <a:latin typeface="Cabin"/>
                <a:ea typeface="Cabin"/>
                <a:cs typeface="Cabin"/>
                <a:sym typeface="Cabin"/>
              </a:endParaRPr>
            </a:p>
          </p:txBody>
        </p:sp>
      </p:grpSp>
      <p:grpSp>
        <p:nvGrpSpPr>
          <p:cNvPr id="1124" name="Google Shape;1124;p38"/>
          <p:cNvGrpSpPr/>
          <p:nvPr/>
        </p:nvGrpSpPr>
        <p:grpSpPr>
          <a:xfrm>
            <a:off x="5495072" y="5039521"/>
            <a:ext cx="4158978" cy="802159"/>
            <a:chOff x="5495072" y="5039521"/>
            <a:chExt cx="4158978" cy="802159"/>
          </a:xfrm>
        </p:grpSpPr>
        <p:sp>
          <p:nvSpPr>
            <p:cNvPr id="1125" name="Google Shape;1125;p38"/>
            <p:cNvSpPr txBox="1"/>
            <p:nvPr/>
          </p:nvSpPr>
          <p:spPr>
            <a:xfrm>
              <a:off x="549700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126" name="Google Shape;1126;p38"/>
            <p:cNvSpPr txBox="1"/>
            <p:nvPr/>
          </p:nvSpPr>
          <p:spPr>
            <a:xfrm>
              <a:off x="549507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sp>
          <p:nvSpPr>
            <p:cNvPr id="1127" name="Google Shape;1127;p38"/>
            <p:cNvSpPr txBox="1"/>
            <p:nvPr/>
          </p:nvSpPr>
          <p:spPr>
            <a:xfrm>
              <a:off x="884885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128" name="Google Shape;1128;p38"/>
            <p:cNvSpPr txBox="1"/>
            <p:nvPr/>
          </p:nvSpPr>
          <p:spPr>
            <a:xfrm>
              <a:off x="884692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grpSp>
      <p:grpSp>
        <p:nvGrpSpPr>
          <p:cNvPr id="1129" name="Google Shape;1129;p38"/>
          <p:cNvGrpSpPr/>
          <p:nvPr/>
        </p:nvGrpSpPr>
        <p:grpSpPr>
          <a:xfrm>
            <a:off x="7021025" y="5131163"/>
            <a:ext cx="2796100" cy="1106513"/>
            <a:chOff x="7021025" y="5131163"/>
            <a:chExt cx="2796100" cy="1106513"/>
          </a:xfrm>
        </p:grpSpPr>
        <p:sp>
          <p:nvSpPr>
            <p:cNvPr id="1130" name="Google Shape;1130;p38"/>
            <p:cNvSpPr/>
            <p:nvPr/>
          </p:nvSpPr>
          <p:spPr>
            <a:xfrm>
              <a:off x="702102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1" name="Google Shape;1131;p38"/>
            <p:cNvSpPr/>
            <p:nvPr/>
          </p:nvSpPr>
          <p:spPr>
            <a:xfrm>
              <a:off x="702102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2" name="Google Shape;1132;p38"/>
            <p:cNvSpPr txBox="1"/>
            <p:nvPr/>
          </p:nvSpPr>
          <p:spPr>
            <a:xfrm>
              <a:off x="7421325" y="5868375"/>
              <a:ext cx="2395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Smarter Scheduler</a:t>
              </a:r>
              <a:endParaRPr sz="1200">
                <a:solidFill>
                  <a:schemeClr val="dk1"/>
                </a:solidFill>
                <a:latin typeface="Cabin"/>
                <a:ea typeface="Cabin"/>
                <a:cs typeface="Cabin"/>
                <a:sym typeface="Cabin"/>
              </a:endParaRPr>
            </a:p>
          </p:txBody>
        </p:sp>
      </p:grpSp>
      <p:grpSp>
        <p:nvGrpSpPr>
          <p:cNvPr id="1133" name="Google Shape;1133;p38"/>
          <p:cNvGrpSpPr/>
          <p:nvPr/>
        </p:nvGrpSpPr>
        <p:grpSpPr>
          <a:xfrm>
            <a:off x="3669163" y="5127020"/>
            <a:ext cx="1097413" cy="651435"/>
            <a:chOff x="3669163" y="5127020"/>
            <a:chExt cx="1097413" cy="651435"/>
          </a:xfrm>
        </p:grpSpPr>
        <p:sp>
          <p:nvSpPr>
            <p:cNvPr id="1134" name="Google Shape;1134;p38"/>
            <p:cNvSpPr/>
            <p:nvPr/>
          </p:nvSpPr>
          <p:spPr>
            <a:xfrm>
              <a:off x="3669175" y="5127020"/>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5" name="Google Shape;1135;p38"/>
            <p:cNvSpPr/>
            <p:nvPr/>
          </p:nvSpPr>
          <p:spPr>
            <a:xfrm>
              <a:off x="3669163" y="5595455"/>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36" name="Google Shape;1136;p38"/>
          <p:cNvGrpSpPr/>
          <p:nvPr/>
        </p:nvGrpSpPr>
        <p:grpSpPr>
          <a:xfrm>
            <a:off x="7015254" y="5136666"/>
            <a:ext cx="1105053" cy="645485"/>
            <a:chOff x="7015254" y="5136666"/>
            <a:chExt cx="1105053" cy="645485"/>
          </a:xfrm>
        </p:grpSpPr>
        <p:sp>
          <p:nvSpPr>
            <p:cNvPr id="1137" name="Google Shape;1137;p38"/>
            <p:cNvSpPr/>
            <p:nvPr/>
          </p:nvSpPr>
          <p:spPr>
            <a:xfrm>
              <a:off x="7022908" y="5136666"/>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38" name="Google Shape;1138;p38"/>
            <p:cNvSpPr/>
            <p:nvPr/>
          </p:nvSpPr>
          <p:spPr>
            <a:xfrm>
              <a:off x="7015254" y="5599151"/>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39" name="Google Shape;1139;p38"/>
          <p:cNvGrpSpPr/>
          <p:nvPr/>
        </p:nvGrpSpPr>
        <p:grpSpPr>
          <a:xfrm>
            <a:off x="5515913" y="5033821"/>
            <a:ext cx="4182508" cy="807859"/>
            <a:chOff x="5515913" y="5033821"/>
            <a:chExt cx="4182508" cy="807859"/>
          </a:xfrm>
        </p:grpSpPr>
        <p:sp>
          <p:nvSpPr>
            <p:cNvPr id="1140" name="Google Shape;1140;p38"/>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141" name="Google Shape;1141;p38"/>
            <p:cNvSpPr txBox="1"/>
            <p:nvPr/>
          </p:nvSpPr>
          <p:spPr>
            <a:xfrm>
              <a:off x="553365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sp>
          <p:nvSpPr>
            <p:cNvPr id="1142" name="Google Shape;1142;p38"/>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143" name="Google Shape;1143;p38"/>
            <p:cNvSpPr txBox="1"/>
            <p:nvPr/>
          </p:nvSpPr>
          <p:spPr>
            <a:xfrm>
              <a:off x="8893221"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grpSp>
      <p:sp>
        <p:nvSpPr>
          <p:cNvPr id="1144" name="Google Shape;1144;p38"/>
          <p:cNvSpPr/>
          <p:nvPr/>
        </p:nvSpPr>
        <p:spPr>
          <a:xfrm>
            <a:off x="7641922" y="2964495"/>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45" name="Google Shape;1145;p38"/>
          <p:cNvGrpSpPr/>
          <p:nvPr/>
        </p:nvGrpSpPr>
        <p:grpSpPr>
          <a:xfrm>
            <a:off x="4042049" y="5127018"/>
            <a:ext cx="1097100" cy="658846"/>
            <a:chOff x="4042049" y="5127018"/>
            <a:chExt cx="1097100" cy="658846"/>
          </a:xfrm>
        </p:grpSpPr>
        <p:sp>
          <p:nvSpPr>
            <p:cNvPr id="1146" name="Google Shape;1146;p38"/>
            <p:cNvSpPr/>
            <p:nvPr/>
          </p:nvSpPr>
          <p:spPr>
            <a:xfrm>
              <a:off x="4042049" y="560226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47" name="Google Shape;1147;p38"/>
            <p:cNvSpPr/>
            <p:nvPr/>
          </p:nvSpPr>
          <p:spPr>
            <a:xfrm>
              <a:off x="4773449" y="512701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48" name="Google Shape;1148;p38"/>
          <p:cNvGrpSpPr/>
          <p:nvPr/>
        </p:nvGrpSpPr>
        <p:grpSpPr>
          <a:xfrm>
            <a:off x="7381359" y="5136664"/>
            <a:ext cx="1104640" cy="644954"/>
            <a:chOff x="7381359" y="5136664"/>
            <a:chExt cx="1104640" cy="644954"/>
          </a:xfrm>
        </p:grpSpPr>
        <p:sp>
          <p:nvSpPr>
            <p:cNvPr id="1149" name="Google Shape;1149;p38"/>
            <p:cNvSpPr/>
            <p:nvPr/>
          </p:nvSpPr>
          <p:spPr>
            <a:xfrm>
              <a:off x="7381359" y="5598018"/>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50" name="Google Shape;1150;p38"/>
            <p:cNvSpPr/>
            <p:nvPr/>
          </p:nvSpPr>
          <p:spPr>
            <a:xfrm>
              <a:off x="8120299" y="5136664"/>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151" name="Google Shape;1151;p38"/>
          <p:cNvGrpSpPr/>
          <p:nvPr/>
        </p:nvGrpSpPr>
        <p:grpSpPr>
          <a:xfrm>
            <a:off x="5514363" y="5033821"/>
            <a:ext cx="4158013" cy="807859"/>
            <a:chOff x="5514363" y="5033821"/>
            <a:chExt cx="4158013" cy="807859"/>
          </a:xfrm>
        </p:grpSpPr>
        <p:sp>
          <p:nvSpPr>
            <p:cNvPr id="1152" name="Google Shape;1152;p38"/>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153" name="Google Shape;1153;p38"/>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154" name="Google Shape;1154;p38"/>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155" name="Google Shape;1155;p38"/>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grpSp>
      <p:sp>
        <p:nvSpPr>
          <p:cNvPr id="1156" name="Google Shape;1156;p38"/>
          <p:cNvSpPr/>
          <p:nvPr/>
        </p:nvSpPr>
        <p:spPr>
          <a:xfrm>
            <a:off x="6431854" y="2415495"/>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57" name="Google Shape;1157;p38"/>
          <p:cNvGrpSpPr/>
          <p:nvPr/>
        </p:nvGrpSpPr>
        <p:grpSpPr>
          <a:xfrm>
            <a:off x="7021029" y="5136668"/>
            <a:ext cx="1830669" cy="639546"/>
            <a:chOff x="7021029" y="5136668"/>
            <a:chExt cx="1830669" cy="639546"/>
          </a:xfrm>
        </p:grpSpPr>
        <p:sp>
          <p:nvSpPr>
            <p:cNvPr id="1158" name="Google Shape;1158;p38"/>
            <p:cNvSpPr/>
            <p:nvPr/>
          </p:nvSpPr>
          <p:spPr>
            <a:xfrm>
              <a:off x="7021029" y="5136670"/>
              <a:ext cx="14631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59" name="Google Shape;1159;p38"/>
            <p:cNvSpPr/>
            <p:nvPr/>
          </p:nvSpPr>
          <p:spPr>
            <a:xfrm>
              <a:off x="7021029" y="5592920"/>
              <a:ext cx="1097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60" name="Google Shape;1160;p38"/>
            <p:cNvSpPr/>
            <p:nvPr/>
          </p:nvSpPr>
          <p:spPr>
            <a:xfrm>
              <a:off x="8485999" y="513666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61" name="Google Shape;1161;p38"/>
            <p:cNvSpPr/>
            <p:nvPr/>
          </p:nvSpPr>
          <p:spPr>
            <a:xfrm>
              <a:off x="8120299" y="559261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162" name="Google Shape;1162;p38"/>
          <p:cNvSpPr txBox="1"/>
          <p:nvPr/>
        </p:nvSpPr>
        <p:spPr>
          <a:xfrm>
            <a:off x="9563975" y="5257800"/>
            <a:ext cx="99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Preempt!</a:t>
            </a:r>
            <a:endParaRPr sz="1200">
              <a:solidFill>
                <a:schemeClr val="dk1"/>
              </a:solidFill>
              <a:latin typeface="Cabin"/>
              <a:ea typeface="Cabin"/>
              <a:cs typeface="Cabin"/>
              <a:sym typeface="Cabin"/>
            </a:endParaRPr>
          </a:p>
        </p:txBody>
      </p:sp>
      <p:grpSp>
        <p:nvGrpSpPr>
          <p:cNvPr id="1163" name="Google Shape;1163;p38"/>
          <p:cNvGrpSpPr/>
          <p:nvPr/>
        </p:nvGrpSpPr>
        <p:grpSpPr>
          <a:xfrm>
            <a:off x="5514363" y="5033821"/>
            <a:ext cx="4158013" cy="807859"/>
            <a:chOff x="5514363" y="5033821"/>
            <a:chExt cx="4158013" cy="807859"/>
          </a:xfrm>
        </p:grpSpPr>
        <p:sp>
          <p:nvSpPr>
            <p:cNvPr id="1164" name="Google Shape;1164;p38"/>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165" name="Google Shape;1165;p38"/>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166" name="Google Shape;1166;p38"/>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cores</a:t>
              </a:r>
              <a:endParaRPr sz="1000">
                <a:solidFill>
                  <a:schemeClr val="dk1"/>
                </a:solidFill>
                <a:latin typeface="Cabin"/>
                <a:ea typeface="Cabin"/>
                <a:cs typeface="Cabin"/>
                <a:sym typeface="Cabin"/>
              </a:endParaRPr>
            </a:p>
          </p:txBody>
        </p:sp>
        <p:sp>
          <p:nvSpPr>
            <p:cNvPr id="1167" name="Google Shape;1167;p38"/>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GBs</a:t>
              </a:r>
              <a:endParaRPr sz="10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9"/>
                                        </p:tgtEl>
                                        <p:attrNameLst>
                                          <p:attrName>style.visibility</p:attrName>
                                        </p:attrNameLst>
                                      </p:cBhvr>
                                      <p:to>
                                        <p:strVal val="visible"/>
                                      </p:to>
                                    </p:set>
                                    <p:animEffect transition="in" filter="fade">
                                      <p:cBhvr>
                                        <p:cTn id="17" dur="500"/>
                                        <p:tgtEl>
                                          <p:spTgt spid="1119"/>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1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36"/>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12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1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44"/>
                                        </p:tgtEl>
                                        <p:attrNameLst>
                                          <p:attrName>style.visibility</p:attrName>
                                        </p:attrNameLst>
                                      </p:cBhvr>
                                      <p:to>
                                        <p:strVal val="visible"/>
                                      </p:to>
                                    </p:set>
                                    <p:animEffect transition="in" filter="fade">
                                      <p:cBhvr>
                                        <p:cTn id="31" dur="500"/>
                                        <p:tgtEl>
                                          <p:spTgt spid="1144"/>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1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48"/>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39"/>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1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56"/>
                                        </p:tgtEl>
                                        <p:attrNameLst>
                                          <p:attrName>style.visibility</p:attrName>
                                        </p:attrNameLst>
                                      </p:cBhvr>
                                      <p:to>
                                        <p:strVal val="visible"/>
                                      </p:to>
                                    </p:set>
                                    <p:animEffect transition="in" filter="fade">
                                      <p:cBhvr>
                                        <p:cTn id="45" dur="500"/>
                                        <p:tgtEl>
                                          <p:spTgt spid="1156"/>
                                        </p:tgtEl>
                                      </p:cBhvr>
                                    </p:animEffec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113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14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1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62"/>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151"/>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39"/>
          <p:cNvSpPr txBox="1">
            <a:spLocks noGrp="1"/>
          </p:cNvSpPr>
          <p:nvPr>
            <p:ph type="title"/>
          </p:nvPr>
        </p:nvSpPr>
        <p:spPr>
          <a:xfrm>
            <a:off x="381000" y="-1682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schedule multiresource jobs?</a:t>
            </a:r>
            <a:endParaRPr/>
          </a:p>
        </p:txBody>
      </p:sp>
      <p:sp>
        <p:nvSpPr>
          <p:cNvPr id="1174" name="Google Shape;1174;p39"/>
          <p:cNvSpPr txBox="1">
            <a:spLocks noGrp="1"/>
          </p:cNvSpPr>
          <p:nvPr>
            <p:ph type="body" idx="1"/>
          </p:nvPr>
        </p:nvSpPr>
        <p:spPr>
          <a:xfrm>
            <a:off x="381000" y="758825"/>
            <a:ext cx="119604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First-Come-First-Served (FCFS)</a:t>
            </a:r>
            <a:endParaRPr/>
          </a:p>
          <a:p>
            <a:pPr marL="457200" lvl="0" indent="-406400" algn="l" rtl="0">
              <a:spcBef>
                <a:spcPts val="0"/>
              </a:spcBef>
              <a:spcAft>
                <a:spcPts val="0"/>
              </a:spcAft>
              <a:buSzPts val="2800"/>
              <a:buChar char="●"/>
            </a:pPr>
            <a:r>
              <a:rPr lang="en-US"/>
              <a:t>Maximize Number of Jobs Running</a:t>
            </a:r>
            <a:endParaRPr/>
          </a:p>
          <a:p>
            <a:pPr marL="457200" lvl="0" indent="-406400" algn="l" rtl="0">
              <a:spcBef>
                <a:spcPts val="0"/>
              </a:spcBef>
              <a:spcAft>
                <a:spcPts val="0"/>
              </a:spcAft>
              <a:buSzPts val="2800"/>
              <a:buChar char="●"/>
            </a:pPr>
            <a:r>
              <a:rPr lang="en-US"/>
              <a:t>Minimize Wastage</a:t>
            </a:r>
            <a:endParaRPr/>
          </a:p>
        </p:txBody>
      </p:sp>
      <p:sp>
        <p:nvSpPr>
          <p:cNvPr id="1175" name="Google Shape;1175;p39"/>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grpSp>
        <p:nvGrpSpPr>
          <p:cNvPr id="1176" name="Google Shape;1176;p39"/>
          <p:cNvGrpSpPr/>
          <p:nvPr/>
        </p:nvGrpSpPr>
        <p:grpSpPr>
          <a:xfrm>
            <a:off x="147824" y="3030333"/>
            <a:ext cx="3122900" cy="1929509"/>
            <a:chOff x="2583324" y="4468508"/>
            <a:chExt cx="3122900" cy="1929509"/>
          </a:xfrm>
        </p:grpSpPr>
        <p:sp>
          <p:nvSpPr>
            <p:cNvPr id="1177" name="Google Shape;1177;p39"/>
            <p:cNvSpPr/>
            <p:nvPr/>
          </p:nvSpPr>
          <p:spPr>
            <a:xfrm>
              <a:off x="4439235" y="5931270"/>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78" name="Google Shape;1178;p39"/>
            <p:cNvSpPr/>
            <p:nvPr/>
          </p:nvSpPr>
          <p:spPr>
            <a:xfrm>
              <a:off x="4439210" y="4468508"/>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79" name="Google Shape;1179;p39"/>
            <p:cNvSpPr/>
            <p:nvPr/>
          </p:nvSpPr>
          <p:spPr>
            <a:xfrm>
              <a:off x="3100879" y="4649470"/>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80" name="Google Shape;1180;p39"/>
            <p:cNvSpPr txBox="1"/>
            <p:nvPr/>
          </p:nvSpPr>
          <p:spPr>
            <a:xfrm>
              <a:off x="4760331" y="4820257"/>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 cores</a:t>
              </a:r>
              <a:endParaRPr sz="1000">
                <a:solidFill>
                  <a:schemeClr val="dk1"/>
                </a:solidFill>
                <a:latin typeface="Cabin"/>
                <a:ea typeface="Cabin"/>
                <a:cs typeface="Cabin"/>
                <a:sym typeface="Cabin"/>
              </a:endParaRPr>
            </a:p>
          </p:txBody>
        </p:sp>
        <p:sp>
          <p:nvSpPr>
            <p:cNvPr id="1181" name="Google Shape;1181;p39"/>
            <p:cNvSpPr txBox="1"/>
            <p:nvPr/>
          </p:nvSpPr>
          <p:spPr>
            <a:xfrm>
              <a:off x="4465750" y="5476379"/>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182" name="Google Shape;1182;p39"/>
            <p:cNvSpPr txBox="1"/>
            <p:nvPr/>
          </p:nvSpPr>
          <p:spPr>
            <a:xfrm>
              <a:off x="4658616" y="568003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sp>
          <p:nvSpPr>
            <p:cNvPr id="1183" name="Google Shape;1183;p39"/>
            <p:cNvSpPr txBox="1"/>
            <p:nvPr/>
          </p:nvSpPr>
          <p:spPr>
            <a:xfrm>
              <a:off x="5174924" y="59513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184" name="Google Shape;1184;p39"/>
            <p:cNvSpPr txBox="1"/>
            <p:nvPr/>
          </p:nvSpPr>
          <p:spPr>
            <a:xfrm>
              <a:off x="2583324" y="5202034"/>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185" name="Google Shape;1185;p39"/>
            <p:cNvSpPr txBox="1"/>
            <p:nvPr/>
          </p:nvSpPr>
          <p:spPr>
            <a:xfrm>
              <a:off x="3498537" y="605931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grpSp>
      <p:grpSp>
        <p:nvGrpSpPr>
          <p:cNvPr id="1186" name="Google Shape;1186;p39"/>
          <p:cNvGrpSpPr/>
          <p:nvPr/>
        </p:nvGrpSpPr>
        <p:grpSpPr>
          <a:xfrm>
            <a:off x="3270725" y="2283288"/>
            <a:ext cx="6276475" cy="2296313"/>
            <a:chOff x="3270725" y="2283288"/>
            <a:chExt cx="6276475" cy="2296313"/>
          </a:xfrm>
        </p:grpSpPr>
        <p:sp>
          <p:nvSpPr>
            <p:cNvPr id="1187" name="Google Shape;1187;p39"/>
            <p:cNvSpPr/>
            <p:nvPr/>
          </p:nvSpPr>
          <p:spPr>
            <a:xfrm>
              <a:off x="3669175" y="2283288"/>
              <a:ext cx="5314800" cy="17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88" name="Google Shape;1188;p39"/>
            <p:cNvGrpSpPr/>
            <p:nvPr/>
          </p:nvGrpSpPr>
          <p:grpSpPr>
            <a:xfrm>
              <a:off x="3270725" y="3935396"/>
              <a:ext cx="6276475" cy="644204"/>
              <a:chOff x="2737325" y="3325796"/>
              <a:chExt cx="6276475" cy="644204"/>
            </a:xfrm>
          </p:grpSpPr>
          <p:sp>
            <p:nvSpPr>
              <p:cNvPr id="1189" name="Google Shape;1189;p39"/>
              <p:cNvSpPr txBox="1"/>
              <p:nvPr/>
            </p:nvSpPr>
            <p:spPr>
              <a:xfrm>
                <a:off x="5417966" y="3325796"/>
                <a:ext cx="63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Queue</a:t>
                </a:r>
                <a:endParaRPr sz="1200">
                  <a:solidFill>
                    <a:schemeClr val="dk1"/>
                  </a:solidFill>
                  <a:latin typeface="Cabin"/>
                  <a:ea typeface="Cabin"/>
                  <a:cs typeface="Cabin"/>
                  <a:sym typeface="Cabin"/>
                </a:endParaRPr>
              </a:p>
            </p:txBody>
          </p:sp>
          <p:grpSp>
            <p:nvGrpSpPr>
              <p:cNvPr id="1190" name="Google Shape;1190;p39"/>
              <p:cNvGrpSpPr/>
              <p:nvPr/>
            </p:nvGrpSpPr>
            <p:grpSpPr>
              <a:xfrm>
                <a:off x="3239902" y="3646037"/>
                <a:ext cx="5237575" cy="1929"/>
                <a:chOff x="3297775" y="3665328"/>
                <a:chExt cx="5237575" cy="1929"/>
              </a:xfrm>
            </p:grpSpPr>
            <p:cxnSp>
              <p:nvCxnSpPr>
                <p:cNvPr id="1191" name="Google Shape;1191;p39"/>
                <p:cNvCxnSpPr/>
                <p:nvPr/>
              </p:nvCxnSpPr>
              <p:spPr>
                <a:xfrm>
                  <a:off x="3326750" y="3667257"/>
                  <a:ext cx="5208600" cy="0"/>
                </a:xfrm>
                <a:prstGeom prst="straightConnector1">
                  <a:avLst/>
                </a:prstGeom>
                <a:noFill/>
                <a:ln w="9525" cap="flat" cmpd="sng">
                  <a:solidFill>
                    <a:schemeClr val="dk2"/>
                  </a:solidFill>
                  <a:prstDash val="solid"/>
                  <a:round/>
                  <a:headEnd type="none" w="med" len="med"/>
                  <a:tailEnd type="triangle" w="med" len="med"/>
                </a:ln>
              </p:spPr>
            </p:cxnSp>
            <p:cxnSp>
              <p:nvCxnSpPr>
                <p:cNvPr id="1192" name="Google Shape;1192;p39"/>
                <p:cNvCxnSpPr/>
                <p:nvPr/>
              </p:nvCxnSpPr>
              <p:spPr>
                <a:xfrm rot="10800000">
                  <a:off x="3297775" y="3665328"/>
                  <a:ext cx="5199000" cy="0"/>
                </a:xfrm>
                <a:prstGeom prst="straightConnector1">
                  <a:avLst/>
                </a:prstGeom>
                <a:noFill/>
                <a:ln w="9525" cap="flat" cmpd="sng">
                  <a:solidFill>
                    <a:schemeClr val="dk2"/>
                  </a:solidFill>
                  <a:prstDash val="solid"/>
                  <a:round/>
                  <a:headEnd type="none" w="med" len="med"/>
                  <a:tailEnd type="triangle" w="med" len="med"/>
                </a:ln>
              </p:spPr>
            </p:cxnSp>
          </p:grpSp>
          <p:sp>
            <p:nvSpPr>
              <p:cNvPr id="1193" name="Google Shape;1193;p39"/>
              <p:cNvSpPr txBox="1"/>
              <p:nvPr/>
            </p:nvSpPr>
            <p:spPr>
              <a:xfrm>
                <a:off x="7875600"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Earliest arrival</a:t>
                </a:r>
                <a:endParaRPr sz="1200">
                  <a:solidFill>
                    <a:schemeClr val="dk1"/>
                  </a:solidFill>
                  <a:latin typeface="Cabin"/>
                  <a:ea typeface="Cabin"/>
                  <a:cs typeface="Cabin"/>
                  <a:sym typeface="Cabin"/>
                </a:endParaRPr>
              </a:p>
            </p:txBody>
          </p:sp>
          <p:sp>
            <p:nvSpPr>
              <p:cNvPr id="1194" name="Google Shape;1194;p39"/>
              <p:cNvSpPr txBox="1"/>
              <p:nvPr/>
            </p:nvSpPr>
            <p:spPr>
              <a:xfrm>
                <a:off x="2737325"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Latest arrival</a:t>
                </a:r>
                <a:endParaRPr sz="1200">
                  <a:solidFill>
                    <a:schemeClr val="dk1"/>
                  </a:solidFill>
                  <a:latin typeface="Cabin"/>
                  <a:ea typeface="Cabin"/>
                  <a:cs typeface="Cabin"/>
                  <a:sym typeface="Cabin"/>
                </a:endParaRPr>
              </a:p>
            </p:txBody>
          </p:sp>
        </p:grpSp>
      </p:grpSp>
      <p:sp>
        <p:nvSpPr>
          <p:cNvPr id="1195" name="Google Shape;1195;p39"/>
          <p:cNvSpPr/>
          <p:nvPr/>
        </p:nvSpPr>
        <p:spPr>
          <a:xfrm>
            <a:off x="8486010" y="2598345"/>
            <a:ext cx="365700" cy="1097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196" name="Google Shape;1196;p39"/>
          <p:cNvGrpSpPr/>
          <p:nvPr/>
        </p:nvGrpSpPr>
        <p:grpSpPr>
          <a:xfrm>
            <a:off x="3669175" y="5131163"/>
            <a:ext cx="1828800" cy="1106513"/>
            <a:chOff x="3669175" y="5131163"/>
            <a:chExt cx="1828800" cy="1106513"/>
          </a:xfrm>
        </p:grpSpPr>
        <p:sp>
          <p:nvSpPr>
            <p:cNvPr id="1197" name="Google Shape;1197;p39"/>
            <p:cNvSpPr/>
            <p:nvPr/>
          </p:nvSpPr>
          <p:spPr>
            <a:xfrm>
              <a:off x="366917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98" name="Google Shape;1198;p39"/>
            <p:cNvSpPr/>
            <p:nvPr/>
          </p:nvSpPr>
          <p:spPr>
            <a:xfrm>
              <a:off x="366917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199" name="Google Shape;1199;p39"/>
            <p:cNvSpPr txBox="1"/>
            <p:nvPr/>
          </p:nvSpPr>
          <p:spPr>
            <a:xfrm>
              <a:off x="4374275" y="5868375"/>
              <a:ext cx="646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FCFS</a:t>
              </a:r>
              <a:endParaRPr sz="1200">
                <a:solidFill>
                  <a:schemeClr val="dk1"/>
                </a:solidFill>
                <a:latin typeface="Cabin"/>
                <a:ea typeface="Cabin"/>
                <a:cs typeface="Cabin"/>
                <a:sym typeface="Cabin"/>
              </a:endParaRPr>
            </a:p>
          </p:txBody>
        </p:sp>
      </p:grpSp>
      <p:grpSp>
        <p:nvGrpSpPr>
          <p:cNvPr id="1200" name="Google Shape;1200;p39"/>
          <p:cNvGrpSpPr/>
          <p:nvPr/>
        </p:nvGrpSpPr>
        <p:grpSpPr>
          <a:xfrm>
            <a:off x="5495072" y="5039521"/>
            <a:ext cx="4158978" cy="802159"/>
            <a:chOff x="5495072" y="5039521"/>
            <a:chExt cx="4158978" cy="802159"/>
          </a:xfrm>
        </p:grpSpPr>
        <p:sp>
          <p:nvSpPr>
            <p:cNvPr id="1201" name="Google Shape;1201;p39"/>
            <p:cNvSpPr txBox="1"/>
            <p:nvPr/>
          </p:nvSpPr>
          <p:spPr>
            <a:xfrm>
              <a:off x="549700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202" name="Google Shape;1202;p39"/>
            <p:cNvSpPr txBox="1"/>
            <p:nvPr/>
          </p:nvSpPr>
          <p:spPr>
            <a:xfrm>
              <a:off x="549507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sp>
          <p:nvSpPr>
            <p:cNvPr id="1203" name="Google Shape;1203;p39"/>
            <p:cNvSpPr txBox="1"/>
            <p:nvPr/>
          </p:nvSpPr>
          <p:spPr>
            <a:xfrm>
              <a:off x="8848850"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cores</a:t>
              </a:r>
              <a:endParaRPr sz="1000">
                <a:solidFill>
                  <a:schemeClr val="dk1"/>
                </a:solidFill>
                <a:latin typeface="Cabin"/>
                <a:ea typeface="Cabin"/>
                <a:cs typeface="Cabin"/>
                <a:sym typeface="Cabin"/>
              </a:endParaRPr>
            </a:p>
          </p:txBody>
        </p:sp>
        <p:sp>
          <p:nvSpPr>
            <p:cNvPr id="1204" name="Google Shape;1204;p39"/>
            <p:cNvSpPr txBox="1"/>
            <p:nvPr/>
          </p:nvSpPr>
          <p:spPr>
            <a:xfrm>
              <a:off x="8846922"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0/5 GBs</a:t>
              </a:r>
              <a:endParaRPr sz="1000">
                <a:solidFill>
                  <a:schemeClr val="dk1"/>
                </a:solidFill>
                <a:latin typeface="Cabin"/>
                <a:ea typeface="Cabin"/>
                <a:cs typeface="Cabin"/>
                <a:sym typeface="Cabin"/>
              </a:endParaRPr>
            </a:p>
          </p:txBody>
        </p:sp>
      </p:grpSp>
      <p:grpSp>
        <p:nvGrpSpPr>
          <p:cNvPr id="1205" name="Google Shape;1205;p39"/>
          <p:cNvGrpSpPr/>
          <p:nvPr/>
        </p:nvGrpSpPr>
        <p:grpSpPr>
          <a:xfrm>
            <a:off x="7021025" y="5131163"/>
            <a:ext cx="2796100" cy="1106513"/>
            <a:chOff x="7021025" y="5131163"/>
            <a:chExt cx="2796100" cy="1106513"/>
          </a:xfrm>
        </p:grpSpPr>
        <p:sp>
          <p:nvSpPr>
            <p:cNvPr id="1206" name="Google Shape;1206;p39"/>
            <p:cNvSpPr/>
            <p:nvPr/>
          </p:nvSpPr>
          <p:spPr>
            <a:xfrm>
              <a:off x="7021025" y="513116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07" name="Google Shape;1207;p39"/>
            <p:cNvSpPr/>
            <p:nvPr/>
          </p:nvSpPr>
          <p:spPr>
            <a:xfrm>
              <a:off x="7021025" y="5600113"/>
              <a:ext cx="18288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08" name="Google Shape;1208;p39"/>
            <p:cNvSpPr txBox="1"/>
            <p:nvPr/>
          </p:nvSpPr>
          <p:spPr>
            <a:xfrm>
              <a:off x="7421325" y="5868375"/>
              <a:ext cx="2395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Smarter Scheduler</a:t>
              </a:r>
              <a:endParaRPr sz="1200">
                <a:solidFill>
                  <a:schemeClr val="dk1"/>
                </a:solidFill>
                <a:latin typeface="Cabin"/>
                <a:ea typeface="Cabin"/>
                <a:cs typeface="Cabin"/>
                <a:sym typeface="Cabin"/>
              </a:endParaRPr>
            </a:p>
          </p:txBody>
        </p:sp>
      </p:grpSp>
      <p:grpSp>
        <p:nvGrpSpPr>
          <p:cNvPr id="1209" name="Google Shape;1209;p39"/>
          <p:cNvGrpSpPr/>
          <p:nvPr/>
        </p:nvGrpSpPr>
        <p:grpSpPr>
          <a:xfrm>
            <a:off x="3669163" y="5127020"/>
            <a:ext cx="1097413" cy="651435"/>
            <a:chOff x="3669163" y="5127020"/>
            <a:chExt cx="1097413" cy="651435"/>
          </a:xfrm>
        </p:grpSpPr>
        <p:sp>
          <p:nvSpPr>
            <p:cNvPr id="1210" name="Google Shape;1210;p39"/>
            <p:cNvSpPr/>
            <p:nvPr/>
          </p:nvSpPr>
          <p:spPr>
            <a:xfrm>
              <a:off x="3669175" y="5127020"/>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11" name="Google Shape;1211;p39"/>
            <p:cNvSpPr/>
            <p:nvPr/>
          </p:nvSpPr>
          <p:spPr>
            <a:xfrm>
              <a:off x="3669163" y="5595455"/>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12" name="Google Shape;1212;p39"/>
          <p:cNvGrpSpPr/>
          <p:nvPr/>
        </p:nvGrpSpPr>
        <p:grpSpPr>
          <a:xfrm>
            <a:off x="7015254" y="5136666"/>
            <a:ext cx="1105053" cy="645485"/>
            <a:chOff x="7015254" y="5136666"/>
            <a:chExt cx="1105053" cy="645485"/>
          </a:xfrm>
        </p:grpSpPr>
        <p:sp>
          <p:nvSpPr>
            <p:cNvPr id="1213" name="Google Shape;1213;p39"/>
            <p:cNvSpPr/>
            <p:nvPr/>
          </p:nvSpPr>
          <p:spPr>
            <a:xfrm>
              <a:off x="7022908" y="5136666"/>
              <a:ext cx="10974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14" name="Google Shape;1214;p39"/>
            <p:cNvSpPr/>
            <p:nvPr/>
          </p:nvSpPr>
          <p:spPr>
            <a:xfrm>
              <a:off x="7015254" y="5599151"/>
              <a:ext cx="365700" cy="1830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15" name="Google Shape;1215;p39"/>
          <p:cNvGrpSpPr/>
          <p:nvPr/>
        </p:nvGrpSpPr>
        <p:grpSpPr>
          <a:xfrm>
            <a:off x="5515913" y="5033821"/>
            <a:ext cx="4182508" cy="807859"/>
            <a:chOff x="5515913" y="5033821"/>
            <a:chExt cx="4182508" cy="807859"/>
          </a:xfrm>
        </p:grpSpPr>
        <p:sp>
          <p:nvSpPr>
            <p:cNvPr id="1216" name="Google Shape;1216;p39"/>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217" name="Google Shape;1217;p39"/>
            <p:cNvSpPr txBox="1"/>
            <p:nvPr/>
          </p:nvSpPr>
          <p:spPr>
            <a:xfrm>
              <a:off x="553365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sp>
          <p:nvSpPr>
            <p:cNvPr id="1218" name="Google Shape;1218;p39"/>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cores</a:t>
              </a:r>
              <a:endParaRPr sz="1000">
                <a:solidFill>
                  <a:schemeClr val="dk1"/>
                </a:solidFill>
                <a:latin typeface="Cabin"/>
                <a:ea typeface="Cabin"/>
                <a:cs typeface="Cabin"/>
                <a:sym typeface="Cabin"/>
              </a:endParaRPr>
            </a:p>
          </p:txBody>
        </p:sp>
        <p:sp>
          <p:nvSpPr>
            <p:cNvPr id="1219" name="Google Shape;1219;p39"/>
            <p:cNvSpPr txBox="1"/>
            <p:nvPr/>
          </p:nvSpPr>
          <p:spPr>
            <a:xfrm>
              <a:off x="8893221"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1/5 GBs</a:t>
              </a:r>
              <a:endParaRPr sz="1000">
                <a:solidFill>
                  <a:schemeClr val="dk1"/>
                </a:solidFill>
                <a:latin typeface="Cabin"/>
                <a:ea typeface="Cabin"/>
                <a:cs typeface="Cabin"/>
                <a:sym typeface="Cabin"/>
              </a:endParaRPr>
            </a:p>
          </p:txBody>
        </p:sp>
      </p:grpSp>
      <p:sp>
        <p:nvSpPr>
          <p:cNvPr id="1220" name="Google Shape;1220;p39"/>
          <p:cNvSpPr/>
          <p:nvPr/>
        </p:nvSpPr>
        <p:spPr>
          <a:xfrm>
            <a:off x="7641922" y="2964495"/>
            <a:ext cx="731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221" name="Google Shape;1221;p39"/>
          <p:cNvGrpSpPr/>
          <p:nvPr/>
        </p:nvGrpSpPr>
        <p:grpSpPr>
          <a:xfrm>
            <a:off x="4042049" y="5127018"/>
            <a:ext cx="1097100" cy="658846"/>
            <a:chOff x="4042049" y="5127018"/>
            <a:chExt cx="1097100" cy="658846"/>
          </a:xfrm>
        </p:grpSpPr>
        <p:sp>
          <p:nvSpPr>
            <p:cNvPr id="1222" name="Google Shape;1222;p39"/>
            <p:cNvSpPr/>
            <p:nvPr/>
          </p:nvSpPr>
          <p:spPr>
            <a:xfrm>
              <a:off x="4042049" y="560226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23" name="Google Shape;1223;p39"/>
            <p:cNvSpPr/>
            <p:nvPr/>
          </p:nvSpPr>
          <p:spPr>
            <a:xfrm>
              <a:off x="4773449" y="512701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24" name="Google Shape;1224;p39"/>
          <p:cNvGrpSpPr/>
          <p:nvPr/>
        </p:nvGrpSpPr>
        <p:grpSpPr>
          <a:xfrm>
            <a:off x="7381359" y="5136664"/>
            <a:ext cx="1104640" cy="644954"/>
            <a:chOff x="7381359" y="5136664"/>
            <a:chExt cx="1104640" cy="644954"/>
          </a:xfrm>
        </p:grpSpPr>
        <p:sp>
          <p:nvSpPr>
            <p:cNvPr id="1225" name="Google Shape;1225;p39"/>
            <p:cNvSpPr/>
            <p:nvPr/>
          </p:nvSpPr>
          <p:spPr>
            <a:xfrm>
              <a:off x="7381359" y="5598018"/>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26" name="Google Shape;1226;p39"/>
            <p:cNvSpPr/>
            <p:nvPr/>
          </p:nvSpPr>
          <p:spPr>
            <a:xfrm>
              <a:off x="8120299" y="5136664"/>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1227" name="Google Shape;1227;p39"/>
          <p:cNvGrpSpPr/>
          <p:nvPr/>
        </p:nvGrpSpPr>
        <p:grpSpPr>
          <a:xfrm>
            <a:off x="5514363" y="5033821"/>
            <a:ext cx="4158013" cy="807859"/>
            <a:chOff x="5514363" y="5033821"/>
            <a:chExt cx="4158013" cy="807859"/>
          </a:xfrm>
        </p:grpSpPr>
        <p:sp>
          <p:nvSpPr>
            <p:cNvPr id="1228" name="Google Shape;1228;p39"/>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229" name="Google Shape;1229;p39"/>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230" name="Google Shape;1230;p39"/>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231" name="Google Shape;1231;p39"/>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grpSp>
      <p:sp>
        <p:nvSpPr>
          <p:cNvPr id="1232" name="Google Shape;1232;p39"/>
          <p:cNvSpPr/>
          <p:nvPr/>
        </p:nvSpPr>
        <p:spPr>
          <a:xfrm>
            <a:off x="6431854" y="2415495"/>
            <a:ext cx="1097400" cy="14631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233" name="Google Shape;1233;p39"/>
          <p:cNvGrpSpPr/>
          <p:nvPr/>
        </p:nvGrpSpPr>
        <p:grpSpPr>
          <a:xfrm>
            <a:off x="7021029" y="5136668"/>
            <a:ext cx="1830669" cy="639546"/>
            <a:chOff x="7021029" y="5136668"/>
            <a:chExt cx="1830669" cy="639546"/>
          </a:xfrm>
        </p:grpSpPr>
        <p:sp>
          <p:nvSpPr>
            <p:cNvPr id="1234" name="Google Shape;1234;p39"/>
            <p:cNvSpPr/>
            <p:nvPr/>
          </p:nvSpPr>
          <p:spPr>
            <a:xfrm>
              <a:off x="7021029" y="5136670"/>
              <a:ext cx="14631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5" name="Google Shape;1235;p39"/>
            <p:cNvSpPr/>
            <p:nvPr/>
          </p:nvSpPr>
          <p:spPr>
            <a:xfrm>
              <a:off x="7021029" y="5592920"/>
              <a:ext cx="1097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6" name="Google Shape;1236;p39"/>
            <p:cNvSpPr/>
            <p:nvPr/>
          </p:nvSpPr>
          <p:spPr>
            <a:xfrm>
              <a:off x="8485999" y="5136668"/>
              <a:ext cx="3657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37" name="Google Shape;1237;p39"/>
            <p:cNvSpPr/>
            <p:nvPr/>
          </p:nvSpPr>
          <p:spPr>
            <a:xfrm>
              <a:off x="8120299" y="5592614"/>
              <a:ext cx="731400" cy="1836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238" name="Google Shape;1238;p39"/>
          <p:cNvSpPr txBox="1"/>
          <p:nvPr/>
        </p:nvSpPr>
        <p:spPr>
          <a:xfrm>
            <a:off x="9563975" y="5257800"/>
            <a:ext cx="99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Preempt!</a:t>
            </a:r>
            <a:endParaRPr sz="1200">
              <a:solidFill>
                <a:schemeClr val="dk1"/>
              </a:solidFill>
              <a:latin typeface="Cabin"/>
              <a:ea typeface="Cabin"/>
              <a:cs typeface="Cabin"/>
              <a:sym typeface="Cabin"/>
            </a:endParaRPr>
          </a:p>
        </p:txBody>
      </p:sp>
      <p:grpSp>
        <p:nvGrpSpPr>
          <p:cNvPr id="1239" name="Google Shape;1239;p39"/>
          <p:cNvGrpSpPr/>
          <p:nvPr/>
        </p:nvGrpSpPr>
        <p:grpSpPr>
          <a:xfrm>
            <a:off x="5514363" y="5033821"/>
            <a:ext cx="4158013" cy="807859"/>
            <a:chOff x="5514363" y="5033821"/>
            <a:chExt cx="4158013" cy="807859"/>
          </a:xfrm>
        </p:grpSpPr>
        <p:sp>
          <p:nvSpPr>
            <p:cNvPr id="1240" name="Google Shape;1240;p39"/>
            <p:cNvSpPr txBox="1"/>
            <p:nvPr/>
          </p:nvSpPr>
          <p:spPr>
            <a:xfrm>
              <a:off x="5515913" y="50338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4/5 cores</a:t>
              </a:r>
              <a:endParaRPr sz="1000">
                <a:solidFill>
                  <a:schemeClr val="dk1"/>
                </a:solidFill>
                <a:latin typeface="Cabin"/>
                <a:ea typeface="Cabin"/>
                <a:cs typeface="Cabin"/>
                <a:sym typeface="Cabin"/>
              </a:endParaRPr>
            </a:p>
          </p:txBody>
        </p:sp>
        <p:sp>
          <p:nvSpPr>
            <p:cNvPr id="1241" name="Google Shape;1241;p39"/>
            <p:cNvSpPr txBox="1"/>
            <p:nvPr/>
          </p:nvSpPr>
          <p:spPr>
            <a:xfrm>
              <a:off x="5514363"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3/5 GBs</a:t>
              </a:r>
              <a:endParaRPr sz="1000">
                <a:solidFill>
                  <a:schemeClr val="dk1"/>
                </a:solidFill>
                <a:latin typeface="Cabin"/>
                <a:ea typeface="Cabin"/>
                <a:cs typeface="Cabin"/>
                <a:sym typeface="Cabin"/>
              </a:endParaRPr>
            </a:p>
          </p:txBody>
        </p:sp>
        <p:sp>
          <p:nvSpPr>
            <p:cNvPr id="1242" name="Google Shape;1242;p39"/>
            <p:cNvSpPr txBox="1"/>
            <p:nvPr/>
          </p:nvSpPr>
          <p:spPr>
            <a:xfrm>
              <a:off x="8867177" y="503952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cores</a:t>
              </a:r>
              <a:endParaRPr sz="1000">
                <a:solidFill>
                  <a:schemeClr val="dk1"/>
                </a:solidFill>
                <a:latin typeface="Cabin"/>
                <a:ea typeface="Cabin"/>
                <a:cs typeface="Cabin"/>
                <a:sym typeface="Cabin"/>
              </a:endParaRPr>
            </a:p>
          </p:txBody>
        </p:sp>
        <p:sp>
          <p:nvSpPr>
            <p:cNvPr id="1243" name="Google Shape;1243;p39"/>
            <p:cNvSpPr txBox="1"/>
            <p:nvPr/>
          </p:nvSpPr>
          <p:spPr>
            <a:xfrm>
              <a:off x="8864284" y="550298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5/5 GBs</a:t>
              </a:r>
              <a:endParaRPr sz="10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5"/>
                                        </p:tgtEl>
                                        <p:attrNameLst>
                                          <p:attrName>style.visibility</p:attrName>
                                        </p:attrNameLst>
                                      </p:cBhvr>
                                      <p:to>
                                        <p:strVal val="visible"/>
                                      </p:to>
                                    </p:set>
                                    <p:animEffect transition="in" filter="fade">
                                      <p:cBhvr>
                                        <p:cTn id="17" dur="500"/>
                                        <p:tgtEl>
                                          <p:spTgt spid="1195"/>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20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1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20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0"/>
                                        </p:tgtEl>
                                        <p:attrNameLst>
                                          <p:attrName>style.visibility</p:attrName>
                                        </p:attrNameLst>
                                      </p:cBhvr>
                                      <p:to>
                                        <p:strVal val="visible"/>
                                      </p:to>
                                    </p:set>
                                    <p:animEffect transition="in" filter="fade">
                                      <p:cBhvr>
                                        <p:cTn id="31" dur="500"/>
                                        <p:tgtEl>
                                          <p:spTgt spid="1220"/>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12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2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2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32"/>
                                        </p:tgtEl>
                                        <p:attrNameLst>
                                          <p:attrName>style.visibility</p:attrName>
                                        </p:attrNameLst>
                                      </p:cBhvr>
                                      <p:to>
                                        <p:strVal val="visible"/>
                                      </p:to>
                                    </p:set>
                                    <p:animEffect transition="in" filter="fade">
                                      <p:cBhvr>
                                        <p:cTn id="45" dur="500"/>
                                        <p:tgtEl>
                                          <p:spTgt spid="1232"/>
                                        </p:tgtEl>
                                      </p:cBhvr>
                                    </p:animEffect>
                                  </p:childTnLst>
                                </p:cTn>
                              </p:par>
                            </p:childTnLst>
                          </p:cTn>
                        </p:par>
                        <p:par>
                          <p:cTn id="46" fill="hold">
                            <p:stCondLst>
                              <p:cond delay="500"/>
                            </p:stCondLst>
                            <p:childTnLst>
                              <p:par>
                                <p:cTn id="47" presetID="1" presetClass="exit" presetSubtype="0" fill="hold" nodeType="afterEffect">
                                  <p:stCondLst>
                                    <p:cond delay="0"/>
                                  </p:stCondLst>
                                  <p:childTnLst>
                                    <p:set>
                                      <p:cBhvr>
                                        <p:cTn id="48" dur="1" fill="hold">
                                          <p:stCondLst>
                                            <p:cond delay="0"/>
                                          </p:stCondLst>
                                        </p:cTn>
                                        <p:tgtEl>
                                          <p:spTgt spid="121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224"/>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123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3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1227"/>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1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grpSp>
        <p:nvGrpSpPr>
          <p:cNvPr id="1249" name="Google Shape;1249;p40"/>
          <p:cNvGrpSpPr/>
          <p:nvPr/>
        </p:nvGrpSpPr>
        <p:grpSpPr>
          <a:xfrm>
            <a:off x="4679925" y="1579401"/>
            <a:ext cx="6276475" cy="2296312"/>
            <a:chOff x="3270725" y="2283288"/>
            <a:chExt cx="6276475" cy="2296313"/>
          </a:xfrm>
        </p:grpSpPr>
        <p:sp>
          <p:nvSpPr>
            <p:cNvPr id="1250" name="Google Shape;1250;p40"/>
            <p:cNvSpPr/>
            <p:nvPr/>
          </p:nvSpPr>
          <p:spPr>
            <a:xfrm>
              <a:off x="3669175" y="2283288"/>
              <a:ext cx="5314800" cy="1740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1251" name="Google Shape;1251;p40"/>
            <p:cNvGrpSpPr/>
            <p:nvPr/>
          </p:nvGrpSpPr>
          <p:grpSpPr>
            <a:xfrm>
              <a:off x="3270725" y="3935396"/>
              <a:ext cx="6276475" cy="644204"/>
              <a:chOff x="2737325" y="3325796"/>
              <a:chExt cx="6276475" cy="644204"/>
            </a:xfrm>
          </p:grpSpPr>
          <p:sp>
            <p:nvSpPr>
              <p:cNvPr id="1252" name="Google Shape;1252;p40"/>
              <p:cNvSpPr txBox="1"/>
              <p:nvPr/>
            </p:nvSpPr>
            <p:spPr>
              <a:xfrm>
                <a:off x="5417966" y="3325796"/>
                <a:ext cx="636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Queue</a:t>
                </a:r>
                <a:endParaRPr sz="1200">
                  <a:solidFill>
                    <a:schemeClr val="dk1"/>
                  </a:solidFill>
                  <a:latin typeface="Cabin"/>
                  <a:ea typeface="Cabin"/>
                  <a:cs typeface="Cabin"/>
                  <a:sym typeface="Cabin"/>
                </a:endParaRPr>
              </a:p>
            </p:txBody>
          </p:sp>
          <p:grpSp>
            <p:nvGrpSpPr>
              <p:cNvPr id="1253" name="Google Shape;1253;p40"/>
              <p:cNvGrpSpPr/>
              <p:nvPr/>
            </p:nvGrpSpPr>
            <p:grpSpPr>
              <a:xfrm>
                <a:off x="3239902" y="3646037"/>
                <a:ext cx="5237575" cy="1929"/>
                <a:chOff x="3297775" y="3665328"/>
                <a:chExt cx="5237575" cy="1929"/>
              </a:xfrm>
            </p:grpSpPr>
            <p:cxnSp>
              <p:nvCxnSpPr>
                <p:cNvPr id="1254" name="Google Shape;1254;p40"/>
                <p:cNvCxnSpPr/>
                <p:nvPr/>
              </p:nvCxnSpPr>
              <p:spPr>
                <a:xfrm>
                  <a:off x="3326750" y="3667257"/>
                  <a:ext cx="5208600" cy="0"/>
                </a:xfrm>
                <a:prstGeom prst="straightConnector1">
                  <a:avLst/>
                </a:prstGeom>
                <a:noFill/>
                <a:ln w="9525" cap="flat" cmpd="sng">
                  <a:solidFill>
                    <a:schemeClr val="dk2"/>
                  </a:solidFill>
                  <a:prstDash val="solid"/>
                  <a:round/>
                  <a:headEnd type="none" w="med" len="med"/>
                  <a:tailEnd type="triangle" w="med" len="med"/>
                </a:ln>
              </p:spPr>
            </p:cxnSp>
            <p:cxnSp>
              <p:nvCxnSpPr>
                <p:cNvPr id="1255" name="Google Shape;1255;p40"/>
                <p:cNvCxnSpPr/>
                <p:nvPr/>
              </p:nvCxnSpPr>
              <p:spPr>
                <a:xfrm rot="10800000">
                  <a:off x="3297775" y="3665328"/>
                  <a:ext cx="5199000" cy="0"/>
                </a:xfrm>
                <a:prstGeom prst="straightConnector1">
                  <a:avLst/>
                </a:prstGeom>
                <a:noFill/>
                <a:ln w="9525" cap="flat" cmpd="sng">
                  <a:solidFill>
                    <a:schemeClr val="dk2"/>
                  </a:solidFill>
                  <a:prstDash val="solid"/>
                  <a:round/>
                  <a:headEnd type="none" w="med" len="med"/>
                  <a:tailEnd type="triangle" w="med" len="med"/>
                </a:ln>
              </p:spPr>
            </p:cxnSp>
          </p:grpSp>
          <p:sp>
            <p:nvSpPr>
              <p:cNvPr id="1256" name="Google Shape;1256;p40"/>
              <p:cNvSpPr txBox="1"/>
              <p:nvPr/>
            </p:nvSpPr>
            <p:spPr>
              <a:xfrm>
                <a:off x="7875600"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Earliest arrival</a:t>
                </a:r>
                <a:endParaRPr sz="1200">
                  <a:solidFill>
                    <a:schemeClr val="dk1"/>
                  </a:solidFill>
                  <a:latin typeface="Cabin"/>
                  <a:ea typeface="Cabin"/>
                  <a:cs typeface="Cabin"/>
                  <a:sym typeface="Cabin"/>
                </a:endParaRPr>
              </a:p>
            </p:txBody>
          </p:sp>
          <p:sp>
            <p:nvSpPr>
              <p:cNvPr id="1257" name="Google Shape;1257;p40"/>
              <p:cNvSpPr txBox="1"/>
              <p:nvPr/>
            </p:nvSpPr>
            <p:spPr>
              <a:xfrm>
                <a:off x="2737325" y="3600700"/>
                <a:ext cx="1138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Latest arrival</a:t>
                </a:r>
                <a:endParaRPr sz="1200">
                  <a:solidFill>
                    <a:schemeClr val="dk1"/>
                  </a:solidFill>
                  <a:latin typeface="Cabin"/>
                  <a:ea typeface="Cabin"/>
                  <a:cs typeface="Cabin"/>
                  <a:sym typeface="Cabin"/>
                </a:endParaRPr>
              </a:p>
            </p:txBody>
          </p:sp>
        </p:grpSp>
      </p:grpSp>
      <p:sp>
        <p:nvSpPr>
          <p:cNvPr id="1258" name="Google Shape;1258;p40"/>
          <p:cNvSpPr txBox="1">
            <a:spLocks noGrp="1"/>
          </p:cNvSpPr>
          <p:nvPr>
            <p:ph type="title"/>
          </p:nvPr>
        </p:nvSpPr>
        <p:spPr>
          <a:xfrm>
            <a:off x="4572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Model of Multiresource Jobs</a:t>
            </a:r>
            <a:endParaRPr/>
          </a:p>
        </p:txBody>
      </p:sp>
      <p:sp>
        <p:nvSpPr>
          <p:cNvPr id="1259" name="Google Shape;1259;p4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
        <p:nvSpPr>
          <p:cNvPr id="1260" name="Google Shape;1260;p40"/>
          <p:cNvSpPr/>
          <p:nvPr/>
        </p:nvSpPr>
        <p:spPr>
          <a:xfrm>
            <a:off x="1934185" y="1860920"/>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1" name="Google Shape;1261;p40"/>
          <p:cNvSpPr/>
          <p:nvPr/>
        </p:nvSpPr>
        <p:spPr>
          <a:xfrm>
            <a:off x="1934185" y="2815720"/>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2" name="Google Shape;1262;p40"/>
          <p:cNvSpPr/>
          <p:nvPr/>
        </p:nvSpPr>
        <p:spPr>
          <a:xfrm>
            <a:off x="1046435" y="1860920"/>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3" name="Google Shape;1263;p40"/>
          <p:cNvSpPr/>
          <p:nvPr/>
        </p:nvSpPr>
        <p:spPr>
          <a:xfrm>
            <a:off x="2526154" y="2815720"/>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64" name="Google Shape;1264;p40"/>
          <p:cNvSpPr txBox="1"/>
          <p:nvPr/>
        </p:nvSpPr>
        <p:spPr>
          <a:xfrm>
            <a:off x="528790" y="2362194"/>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265" name="Google Shape;1265;p40"/>
          <p:cNvSpPr txBox="1"/>
          <p:nvPr/>
        </p:nvSpPr>
        <p:spPr>
          <a:xfrm>
            <a:off x="1084225" y="1586637"/>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266" name="Google Shape;1266;p40"/>
          <p:cNvSpPr txBox="1"/>
          <p:nvPr/>
        </p:nvSpPr>
        <p:spPr>
          <a:xfrm>
            <a:off x="2354175" y="15769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1267" name="Google Shape;1267;p40"/>
          <p:cNvSpPr txBox="1"/>
          <p:nvPr/>
        </p:nvSpPr>
        <p:spPr>
          <a:xfrm>
            <a:off x="3026024" y="187412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268" name="Google Shape;1268;p40"/>
          <p:cNvSpPr txBox="1"/>
          <p:nvPr/>
        </p:nvSpPr>
        <p:spPr>
          <a:xfrm>
            <a:off x="1503287" y="281572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269" name="Google Shape;1269;p40"/>
          <p:cNvSpPr txBox="1"/>
          <p:nvPr/>
        </p:nvSpPr>
        <p:spPr>
          <a:xfrm>
            <a:off x="1968921" y="251846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270" name="Google Shape;1270;p40"/>
          <p:cNvSpPr txBox="1"/>
          <p:nvPr/>
        </p:nvSpPr>
        <p:spPr>
          <a:xfrm>
            <a:off x="3225022" y="2997051"/>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1271" name="Google Shape;1271;p40"/>
          <p:cNvSpPr txBox="1"/>
          <p:nvPr/>
        </p:nvSpPr>
        <p:spPr>
          <a:xfrm>
            <a:off x="2720727" y="250894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sp>
        <p:nvSpPr>
          <p:cNvPr id="1272" name="Google Shape;1272;p40"/>
          <p:cNvSpPr txBox="1"/>
          <p:nvPr/>
        </p:nvSpPr>
        <p:spPr>
          <a:xfrm>
            <a:off x="3840875" y="2180875"/>
            <a:ext cx="422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a:t>
            </a:r>
            <a:endParaRPr sz="2000">
              <a:solidFill>
                <a:schemeClr val="dk1"/>
              </a:solidFill>
              <a:latin typeface="Cabin"/>
              <a:ea typeface="Cabin"/>
              <a:cs typeface="Cabin"/>
              <a:sym typeface="Cabin"/>
            </a:endParaRPr>
          </a:p>
        </p:txBody>
      </p:sp>
      <p:sp>
        <p:nvSpPr>
          <p:cNvPr id="1273" name="Google Shape;1273;p40"/>
          <p:cNvSpPr/>
          <p:nvPr/>
        </p:nvSpPr>
        <p:spPr>
          <a:xfrm rot="-5400000">
            <a:off x="2363425" y="1815050"/>
            <a:ext cx="173700" cy="38769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74" name="Google Shape;1274;p40"/>
          <p:cNvSpPr txBox="1"/>
          <p:nvPr/>
        </p:nvSpPr>
        <p:spPr>
          <a:xfrm>
            <a:off x="1866425" y="3813850"/>
            <a:ext cx="129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K Types of Jobs</a:t>
            </a:r>
            <a:endParaRPr sz="1200">
              <a:solidFill>
                <a:schemeClr val="dk1"/>
              </a:solidFill>
              <a:latin typeface="Cabin"/>
              <a:ea typeface="Cabin"/>
              <a:cs typeface="Cabin"/>
              <a:sym typeface="Cabin"/>
            </a:endParaRPr>
          </a:p>
        </p:txBody>
      </p:sp>
      <p:sp>
        <p:nvSpPr>
          <p:cNvPr id="1275" name="Google Shape;1275;p40"/>
          <p:cNvSpPr/>
          <p:nvPr/>
        </p:nvSpPr>
        <p:spPr>
          <a:xfrm>
            <a:off x="9478679" y="20448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10s</a:t>
            </a:r>
            <a:endParaRPr>
              <a:solidFill>
                <a:schemeClr val="lt1"/>
              </a:solidFill>
              <a:latin typeface="Cabin"/>
              <a:ea typeface="Cabin"/>
              <a:cs typeface="Cabin"/>
              <a:sym typeface="Cabin"/>
            </a:endParaRPr>
          </a:p>
        </p:txBody>
      </p:sp>
      <p:sp>
        <p:nvSpPr>
          <p:cNvPr id="1276" name="Google Shape;1276;p40"/>
          <p:cNvSpPr/>
          <p:nvPr/>
        </p:nvSpPr>
        <p:spPr>
          <a:xfrm>
            <a:off x="8259735" y="22280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1s</a:t>
            </a:r>
            <a:endParaRPr>
              <a:solidFill>
                <a:schemeClr val="lt1"/>
              </a:solidFill>
              <a:latin typeface="Cabin"/>
              <a:ea typeface="Cabin"/>
              <a:cs typeface="Cabin"/>
              <a:sym typeface="Cabin"/>
            </a:endParaRPr>
          </a:p>
        </p:txBody>
      </p:sp>
      <p:sp>
        <p:nvSpPr>
          <p:cNvPr id="1277" name="Google Shape;1277;p40"/>
          <p:cNvSpPr/>
          <p:nvPr/>
        </p:nvSpPr>
        <p:spPr>
          <a:xfrm>
            <a:off x="7772485" y="22277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2s</a:t>
            </a:r>
            <a:endParaRPr>
              <a:solidFill>
                <a:schemeClr val="lt1"/>
              </a:solidFill>
              <a:latin typeface="Cabin"/>
              <a:ea typeface="Cabin"/>
              <a:cs typeface="Cabin"/>
              <a:sym typeface="Cabin"/>
            </a:endParaRPr>
          </a:p>
        </p:txBody>
      </p:sp>
      <p:sp>
        <p:nvSpPr>
          <p:cNvPr id="1278" name="Google Shape;1278;p40"/>
          <p:cNvSpPr/>
          <p:nvPr/>
        </p:nvSpPr>
        <p:spPr>
          <a:xfrm>
            <a:off x="6919529" y="2061470"/>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latin typeface="Cabin"/>
                <a:ea typeface="Cabin"/>
                <a:cs typeface="Cabin"/>
                <a:sym typeface="Cabin"/>
              </a:rPr>
              <a:t>1s</a:t>
            </a:r>
            <a:endParaRPr>
              <a:solidFill>
                <a:schemeClr val="lt1"/>
              </a:solidFill>
              <a:latin typeface="Cabin"/>
              <a:ea typeface="Cabin"/>
              <a:cs typeface="Cabin"/>
              <a:sym typeface="Cabin"/>
            </a:endParaRPr>
          </a:p>
        </p:txBody>
      </p:sp>
      <p:grpSp>
        <p:nvGrpSpPr>
          <p:cNvPr id="1279" name="Google Shape;1279;p40"/>
          <p:cNvGrpSpPr/>
          <p:nvPr/>
        </p:nvGrpSpPr>
        <p:grpSpPr>
          <a:xfrm>
            <a:off x="4195775" y="4259345"/>
            <a:ext cx="4520650" cy="1832405"/>
            <a:chOff x="3433775" y="4183145"/>
            <a:chExt cx="4520650" cy="1832405"/>
          </a:xfrm>
        </p:grpSpPr>
        <p:sp>
          <p:nvSpPr>
            <p:cNvPr id="1280" name="Google Shape;1280;p40"/>
            <p:cNvSpPr/>
            <p:nvPr/>
          </p:nvSpPr>
          <p:spPr>
            <a:xfrm>
              <a:off x="3668085" y="41831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1" name="Google Shape;1281;p40"/>
            <p:cNvSpPr txBox="1"/>
            <p:nvPr/>
          </p:nvSpPr>
          <p:spPr>
            <a:xfrm>
              <a:off x="343377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a:t>
              </a:r>
              <a:endParaRPr sz="1200">
                <a:solidFill>
                  <a:schemeClr val="dk1"/>
                </a:solidFill>
                <a:latin typeface="Cabin"/>
                <a:ea typeface="Cabin"/>
                <a:cs typeface="Cabin"/>
                <a:sym typeface="Cabin"/>
              </a:endParaRPr>
            </a:p>
          </p:txBody>
        </p:sp>
        <p:sp>
          <p:nvSpPr>
            <p:cNvPr id="1282" name="Google Shape;1282;p40"/>
            <p:cNvSpPr/>
            <p:nvPr/>
          </p:nvSpPr>
          <p:spPr>
            <a:xfrm>
              <a:off x="4679935" y="47318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3" name="Google Shape;1283;p40"/>
            <p:cNvSpPr txBox="1"/>
            <p:nvPr/>
          </p:nvSpPr>
          <p:spPr>
            <a:xfrm>
              <a:off x="44204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a:t>
              </a:r>
              <a:endParaRPr sz="1200">
                <a:solidFill>
                  <a:schemeClr val="dk1"/>
                </a:solidFill>
                <a:latin typeface="Cabin"/>
                <a:ea typeface="Cabin"/>
                <a:cs typeface="Cabin"/>
                <a:sym typeface="Cabin"/>
              </a:endParaRPr>
            </a:p>
          </p:txBody>
        </p:sp>
        <p:sp>
          <p:nvSpPr>
            <p:cNvPr id="1284" name="Google Shape;1284;p40"/>
            <p:cNvSpPr/>
            <p:nvPr/>
          </p:nvSpPr>
          <p:spPr>
            <a:xfrm>
              <a:off x="5547310" y="47321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5" name="Google Shape;1285;p40"/>
            <p:cNvSpPr/>
            <p:nvPr/>
          </p:nvSpPr>
          <p:spPr>
            <a:xfrm>
              <a:off x="7146379" y="45489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86" name="Google Shape;1286;p40"/>
            <p:cNvSpPr txBox="1"/>
            <p:nvPr/>
          </p:nvSpPr>
          <p:spPr>
            <a:xfrm>
              <a:off x="70697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Type-4 Job</a:t>
              </a:r>
              <a:endParaRPr sz="1200">
                <a:solidFill>
                  <a:schemeClr val="dk1"/>
                </a:solidFill>
                <a:latin typeface="Cabin"/>
                <a:ea typeface="Cabin"/>
                <a:cs typeface="Cabin"/>
                <a:sym typeface="Cabin"/>
              </a:endParaRPr>
            </a:p>
          </p:txBody>
        </p:sp>
        <p:sp>
          <p:nvSpPr>
            <p:cNvPr id="1287" name="Google Shape;1287;p40"/>
            <p:cNvSpPr txBox="1"/>
            <p:nvPr/>
          </p:nvSpPr>
          <p:spPr>
            <a:xfrm>
              <a:off x="5653650"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Type-3 Job</a:t>
              </a:r>
              <a:endParaRPr sz="1200">
                <a:solidFill>
                  <a:schemeClr val="dk1"/>
                </a:solidFill>
                <a:latin typeface="Cabin"/>
                <a:ea typeface="Cabin"/>
                <a:cs typeface="Cabin"/>
                <a:sym typeface="Cabin"/>
              </a:endParaRPr>
            </a:p>
          </p:txBody>
        </p:sp>
      </p:grpSp>
      <p:grpSp>
        <p:nvGrpSpPr>
          <p:cNvPr id="1288" name="Google Shape;1288;p40"/>
          <p:cNvGrpSpPr/>
          <p:nvPr/>
        </p:nvGrpSpPr>
        <p:grpSpPr>
          <a:xfrm>
            <a:off x="9614121" y="4571050"/>
            <a:ext cx="884700" cy="1520700"/>
            <a:chOff x="9156921" y="4494850"/>
            <a:chExt cx="884700" cy="1520700"/>
          </a:xfrm>
        </p:grpSpPr>
        <p:sp>
          <p:nvSpPr>
            <p:cNvPr id="1289" name="Google Shape;1289;p40"/>
            <p:cNvSpPr/>
            <p:nvPr/>
          </p:nvSpPr>
          <p:spPr>
            <a:xfrm>
              <a:off x="9174925" y="4494850"/>
              <a:ext cx="848700" cy="8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90" name="Google Shape;1290;p40"/>
            <p:cNvSpPr txBox="1"/>
            <p:nvPr/>
          </p:nvSpPr>
          <p:spPr>
            <a:xfrm>
              <a:off x="9156921"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Type-i Job</a:t>
              </a:r>
              <a:endParaRPr sz="1200">
                <a:solidFill>
                  <a:schemeClr val="dk1"/>
                </a:solidFill>
                <a:latin typeface="Cabin"/>
                <a:ea typeface="Cabin"/>
                <a:cs typeface="Cabin"/>
                <a:sym typeface="Cabin"/>
              </a:endParaRPr>
            </a:p>
          </p:txBody>
        </p:sp>
      </p:grpSp>
      <p:pic>
        <p:nvPicPr>
          <p:cNvPr id="1291" name="Google Shape;1291;p40" title="[0,0,0,&quot;https://www.codecogs.com/eqnedit.php?latex=%5Cexp(%5Cmu_i)#0&quot;]"/>
          <p:cNvPicPr preferRelativeResize="0"/>
          <p:nvPr/>
        </p:nvPicPr>
        <p:blipFill>
          <a:blip r:embed="rId3">
            <a:alphaModFix/>
          </a:blip>
          <a:stretch>
            <a:fillRect/>
          </a:stretch>
        </p:blipFill>
        <p:spPr>
          <a:xfrm>
            <a:off x="9787962" y="4879135"/>
            <a:ext cx="594900" cy="198293"/>
          </a:xfrm>
          <a:prstGeom prst="rect">
            <a:avLst/>
          </a:prstGeom>
          <a:noFill/>
          <a:ln>
            <a:noFill/>
          </a:ln>
        </p:spPr>
      </p:pic>
      <p:sp>
        <p:nvSpPr>
          <p:cNvPr id="1292" name="Google Shape;1292;p40"/>
          <p:cNvSpPr txBox="1"/>
          <p:nvPr/>
        </p:nvSpPr>
        <p:spPr>
          <a:xfrm>
            <a:off x="10500175" y="4796748"/>
            <a:ext cx="201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i.i.d. sampled</a:t>
            </a:r>
            <a:endParaRPr sz="1200">
              <a:solidFill>
                <a:schemeClr val="dk1"/>
              </a:solidFill>
              <a:latin typeface="Cabin"/>
              <a:ea typeface="Cabin"/>
              <a:cs typeface="Cabin"/>
              <a:sym typeface="Cabin"/>
            </a:endParaRPr>
          </a:p>
        </p:txBody>
      </p:sp>
      <p:grpSp>
        <p:nvGrpSpPr>
          <p:cNvPr id="1293" name="Google Shape;1293;p40"/>
          <p:cNvGrpSpPr/>
          <p:nvPr/>
        </p:nvGrpSpPr>
        <p:grpSpPr>
          <a:xfrm>
            <a:off x="7369225" y="1611775"/>
            <a:ext cx="2517600" cy="438425"/>
            <a:chOff x="7369225" y="1611775"/>
            <a:chExt cx="2517600" cy="438425"/>
          </a:xfrm>
        </p:grpSpPr>
        <p:sp>
          <p:nvSpPr>
            <p:cNvPr id="1294" name="Google Shape;1294;p40"/>
            <p:cNvSpPr/>
            <p:nvPr/>
          </p:nvSpPr>
          <p:spPr>
            <a:xfrm rot="-5400000">
              <a:off x="8465875" y="1053750"/>
              <a:ext cx="181500" cy="18114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295" name="Google Shape;1295;p40"/>
            <p:cNvSpPr txBox="1"/>
            <p:nvPr/>
          </p:nvSpPr>
          <p:spPr>
            <a:xfrm>
              <a:off x="7369225" y="1611775"/>
              <a:ext cx="2517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Poisson arrival across same job type</a:t>
              </a:r>
              <a:endParaRPr sz="1200">
                <a:solidFill>
                  <a:schemeClr val="dk1"/>
                </a:solidFill>
                <a:latin typeface="Cabin"/>
                <a:ea typeface="Cabin"/>
                <a:cs typeface="Cabin"/>
                <a:sym typeface="Cabin"/>
              </a:endParaRPr>
            </a:p>
          </p:txBody>
        </p:sp>
      </p:grpSp>
      <p:grpSp>
        <p:nvGrpSpPr>
          <p:cNvPr id="1296" name="Google Shape;1296;p40"/>
          <p:cNvGrpSpPr/>
          <p:nvPr/>
        </p:nvGrpSpPr>
        <p:grpSpPr>
          <a:xfrm>
            <a:off x="7723402" y="1150700"/>
            <a:ext cx="2014700" cy="369300"/>
            <a:chOff x="8028202" y="1150700"/>
            <a:chExt cx="2014700" cy="369300"/>
          </a:xfrm>
        </p:grpSpPr>
        <p:pic>
          <p:nvPicPr>
            <p:cNvPr id="1297" name="Google Shape;1297;p40" title="[0,0,0,&quot;https://www.codecogs.com/eqnedit.php?latex=Poisson(%5Clambda_i)#0&quot;]"/>
            <p:cNvPicPr preferRelativeResize="0"/>
            <p:nvPr/>
          </p:nvPicPr>
          <p:blipFill>
            <a:blip r:embed="rId4">
              <a:alphaModFix/>
            </a:blip>
            <a:stretch>
              <a:fillRect/>
            </a:stretch>
          </p:blipFill>
          <p:spPr>
            <a:xfrm>
              <a:off x="8028202" y="1257530"/>
              <a:ext cx="884701" cy="176697"/>
            </a:xfrm>
            <a:prstGeom prst="rect">
              <a:avLst/>
            </a:prstGeom>
            <a:noFill/>
            <a:ln>
              <a:noFill/>
            </a:ln>
          </p:spPr>
        </p:pic>
        <p:sp>
          <p:nvSpPr>
            <p:cNvPr id="1298" name="Google Shape;1298;p40"/>
            <p:cNvSpPr txBox="1"/>
            <p:nvPr/>
          </p:nvSpPr>
          <p:spPr>
            <a:xfrm>
              <a:off x="8912502" y="1150700"/>
              <a:ext cx="113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for type-i jobs</a:t>
              </a:r>
              <a:endParaRPr sz="1200">
                <a:solidFill>
                  <a:schemeClr val="dk1"/>
                </a:solidFill>
                <a:latin typeface="Cabin"/>
                <a:ea typeface="Cabin"/>
                <a:cs typeface="Cabin"/>
                <a:sym typeface="Cabin"/>
              </a:endParaRPr>
            </a:p>
          </p:txBody>
        </p:sp>
      </p:grpSp>
      <p:grpSp>
        <p:nvGrpSpPr>
          <p:cNvPr id="1299" name="Google Shape;1299;p40"/>
          <p:cNvGrpSpPr/>
          <p:nvPr/>
        </p:nvGrpSpPr>
        <p:grpSpPr>
          <a:xfrm>
            <a:off x="218775" y="4238275"/>
            <a:ext cx="2882650" cy="1944600"/>
            <a:chOff x="218775" y="4238275"/>
            <a:chExt cx="2882650" cy="1944600"/>
          </a:xfrm>
        </p:grpSpPr>
        <p:sp>
          <p:nvSpPr>
            <p:cNvPr id="1300" name="Google Shape;1300;p40"/>
            <p:cNvSpPr/>
            <p:nvPr/>
          </p:nvSpPr>
          <p:spPr>
            <a:xfrm>
              <a:off x="547875" y="454307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1" name="Google Shape;1301;p40"/>
            <p:cNvSpPr txBox="1"/>
            <p:nvPr/>
          </p:nvSpPr>
          <p:spPr>
            <a:xfrm rot="-5400000">
              <a:off x="-513825" y="4970875"/>
              <a:ext cx="183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R Types of Resources</a:t>
              </a:r>
              <a:endParaRPr sz="1200">
                <a:solidFill>
                  <a:schemeClr val="dk1"/>
                </a:solidFill>
                <a:latin typeface="Cabin"/>
                <a:ea typeface="Cabin"/>
                <a:cs typeface="Cabin"/>
                <a:sym typeface="Cabin"/>
              </a:endParaRPr>
            </a:p>
          </p:txBody>
        </p:sp>
        <p:sp>
          <p:nvSpPr>
            <p:cNvPr id="1302" name="Google Shape;1302;p40"/>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3" name="Google Shape;1303;p40"/>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4" name="Google Shape;1304;p40"/>
            <p:cNvSpPr txBox="1"/>
            <p:nvPr/>
          </p:nvSpPr>
          <p:spPr>
            <a:xfrm>
              <a:off x="2296225" y="446724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1305" name="Google Shape;1305;p40"/>
            <p:cNvSpPr txBox="1"/>
            <p:nvPr/>
          </p:nvSpPr>
          <p:spPr>
            <a:xfrm>
              <a:off x="2294297" y="48072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1306" name="Google Shape;1306;p40"/>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7" name="Google Shape;1307;p40"/>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1308" name="Google Shape;1308;p40"/>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09" name="Google Shape;1309;p40"/>
            <p:cNvSpPr txBox="1"/>
            <p:nvPr/>
          </p:nvSpPr>
          <p:spPr>
            <a:xfrm>
              <a:off x="2294300" y="545965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1310" name="Google Shape;1310;p40"/>
            <p:cNvSpPr txBox="1"/>
            <p:nvPr/>
          </p:nvSpPr>
          <p:spPr>
            <a:xfrm>
              <a:off x="1415975" y="57806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75"/>
                                        </p:tgtEl>
                                        <p:attrNameLst>
                                          <p:attrName>style.visibility</p:attrName>
                                        </p:attrNameLst>
                                      </p:cBhvr>
                                      <p:to>
                                        <p:strVal val="visible"/>
                                      </p:to>
                                    </p:set>
                                    <p:animEffect transition="in" filter="fade">
                                      <p:cBhvr>
                                        <p:cTn id="15" dur="500"/>
                                        <p:tgtEl>
                                          <p:spTgt spid="12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76"/>
                                        </p:tgtEl>
                                        <p:attrNameLst>
                                          <p:attrName>style.visibility</p:attrName>
                                        </p:attrNameLst>
                                      </p:cBhvr>
                                      <p:to>
                                        <p:strVal val="visible"/>
                                      </p:to>
                                    </p:set>
                                    <p:animEffect transition="in" filter="fade">
                                      <p:cBhvr>
                                        <p:cTn id="20" dur="500"/>
                                        <p:tgtEl>
                                          <p:spTgt spid="12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77"/>
                                        </p:tgtEl>
                                        <p:attrNameLst>
                                          <p:attrName>style.visibility</p:attrName>
                                        </p:attrNameLst>
                                      </p:cBhvr>
                                      <p:to>
                                        <p:strVal val="visible"/>
                                      </p:to>
                                    </p:set>
                                    <p:animEffect transition="in" filter="fade">
                                      <p:cBhvr>
                                        <p:cTn id="25" dur="500"/>
                                        <p:tgtEl>
                                          <p:spTgt spid="127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78"/>
                                        </p:tgtEl>
                                        <p:attrNameLst>
                                          <p:attrName>style.visibility</p:attrName>
                                        </p:attrNameLst>
                                      </p:cBhvr>
                                      <p:to>
                                        <p:strVal val="visible"/>
                                      </p:to>
                                    </p:set>
                                    <p:animEffect transition="in" filter="fade">
                                      <p:cBhvr>
                                        <p:cTn id="30" dur="500"/>
                                        <p:tgtEl>
                                          <p:spTgt spid="127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9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9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9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4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Queueing Dynamics</a:t>
            </a:r>
            <a:endParaRPr/>
          </a:p>
        </p:txBody>
      </p:sp>
      <p:sp>
        <p:nvSpPr>
          <p:cNvPr id="1317" name="Google Shape;1317;p4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grpSp>
        <p:nvGrpSpPr>
          <p:cNvPr id="1318" name="Google Shape;1318;p41"/>
          <p:cNvGrpSpPr/>
          <p:nvPr/>
        </p:nvGrpSpPr>
        <p:grpSpPr>
          <a:xfrm>
            <a:off x="8361150" y="1843225"/>
            <a:ext cx="2328300" cy="3470100"/>
            <a:chOff x="4932150" y="1843225"/>
            <a:chExt cx="2328300" cy="3470100"/>
          </a:xfrm>
        </p:grpSpPr>
        <p:sp>
          <p:nvSpPr>
            <p:cNvPr id="1319" name="Google Shape;1319;p41"/>
            <p:cNvSpPr/>
            <p:nvPr/>
          </p:nvSpPr>
          <p:spPr>
            <a:xfrm>
              <a:off x="4932150" y="1843225"/>
              <a:ext cx="2327700" cy="94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Jobs arrive according to Poisson process</a:t>
              </a:r>
              <a:endParaRPr>
                <a:latin typeface="Cabin"/>
                <a:ea typeface="Cabin"/>
                <a:cs typeface="Cabin"/>
                <a:sym typeface="Cabin"/>
              </a:endParaRPr>
            </a:p>
          </p:txBody>
        </p:sp>
        <p:sp>
          <p:nvSpPr>
            <p:cNvPr id="1320" name="Google Shape;1320;p41"/>
            <p:cNvSpPr/>
            <p:nvPr/>
          </p:nvSpPr>
          <p:spPr>
            <a:xfrm>
              <a:off x="4932150" y="3107575"/>
              <a:ext cx="2327700" cy="94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Scheduling algorithm selects jobs to serve and holds resources needed</a:t>
              </a:r>
              <a:endParaRPr>
                <a:latin typeface="Cabin"/>
                <a:ea typeface="Cabin"/>
                <a:cs typeface="Cabin"/>
                <a:sym typeface="Cabin"/>
              </a:endParaRPr>
            </a:p>
          </p:txBody>
        </p:sp>
        <p:sp>
          <p:nvSpPr>
            <p:cNvPr id="1321" name="Google Shape;1321;p41"/>
            <p:cNvSpPr/>
            <p:nvPr/>
          </p:nvSpPr>
          <p:spPr>
            <a:xfrm>
              <a:off x="4932150" y="4371925"/>
              <a:ext cx="2327700" cy="941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Jobs complete and release the resources</a:t>
              </a:r>
              <a:endParaRPr>
                <a:latin typeface="Cabin"/>
                <a:ea typeface="Cabin"/>
                <a:cs typeface="Cabin"/>
                <a:sym typeface="Cabin"/>
              </a:endParaRPr>
            </a:p>
          </p:txBody>
        </p:sp>
        <p:cxnSp>
          <p:nvCxnSpPr>
            <p:cNvPr id="1322" name="Google Shape;1322;p41"/>
            <p:cNvCxnSpPr>
              <a:stCxn id="1319" idx="2"/>
              <a:endCxn id="1320" idx="0"/>
            </p:cNvCxnSpPr>
            <p:nvPr/>
          </p:nvCxnSpPr>
          <p:spPr>
            <a:xfrm>
              <a:off x="6096000" y="2784625"/>
              <a:ext cx="0" cy="323100"/>
            </a:xfrm>
            <a:prstGeom prst="straightConnector1">
              <a:avLst/>
            </a:prstGeom>
            <a:noFill/>
            <a:ln w="9525" cap="flat" cmpd="sng">
              <a:solidFill>
                <a:schemeClr val="dk2"/>
              </a:solidFill>
              <a:prstDash val="solid"/>
              <a:round/>
              <a:headEnd type="none" w="med" len="med"/>
              <a:tailEnd type="triangle" w="med" len="med"/>
            </a:ln>
          </p:spPr>
        </p:cxnSp>
        <p:cxnSp>
          <p:nvCxnSpPr>
            <p:cNvPr id="1323" name="Google Shape;1323;p41"/>
            <p:cNvCxnSpPr>
              <a:stCxn id="1320" idx="2"/>
              <a:endCxn id="1321" idx="0"/>
            </p:cNvCxnSpPr>
            <p:nvPr/>
          </p:nvCxnSpPr>
          <p:spPr>
            <a:xfrm>
              <a:off x="6096000" y="4048975"/>
              <a:ext cx="0" cy="323100"/>
            </a:xfrm>
            <a:prstGeom prst="straightConnector1">
              <a:avLst/>
            </a:prstGeom>
            <a:noFill/>
            <a:ln w="9525" cap="flat" cmpd="sng">
              <a:solidFill>
                <a:schemeClr val="dk2"/>
              </a:solidFill>
              <a:prstDash val="solid"/>
              <a:round/>
              <a:headEnd type="none" w="med" len="med"/>
              <a:tailEnd type="triangle" w="med" len="med"/>
            </a:ln>
          </p:spPr>
        </p:cxnSp>
        <p:cxnSp>
          <p:nvCxnSpPr>
            <p:cNvPr id="1324" name="Google Shape;1324;p41"/>
            <p:cNvCxnSpPr>
              <a:stCxn id="1321" idx="3"/>
              <a:endCxn id="1319" idx="3"/>
            </p:cNvCxnSpPr>
            <p:nvPr/>
          </p:nvCxnSpPr>
          <p:spPr>
            <a:xfrm rot="10800000" flipH="1">
              <a:off x="7259850" y="2313925"/>
              <a:ext cx="600" cy="2528700"/>
            </a:xfrm>
            <a:prstGeom prst="bentConnector3">
              <a:avLst>
                <a:gd name="adj1" fmla="val 39687500"/>
              </a:avLst>
            </a:prstGeom>
            <a:noFill/>
            <a:ln w="9525" cap="flat" cmpd="sng">
              <a:solidFill>
                <a:schemeClr val="dk2"/>
              </a:solidFill>
              <a:prstDash val="solid"/>
              <a:round/>
              <a:headEnd type="none" w="med" len="med"/>
              <a:tailEnd type="triangle" w="med" len="med"/>
            </a:ln>
          </p:spPr>
        </p:cxnSp>
      </p:grpSp>
      <p:sp>
        <p:nvSpPr>
          <p:cNvPr id="1325" name="Google Shape;1325;p41"/>
          <p:cNvSpPr txBox="1"/>
          <p:nvPr/>
        </p:nvSpPr>
        <p:spPr>
          <a:xfrm>
            <a:off x="493525" y="1508025"/>
            <a:ext cx="75675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We care about:</a:t>
            </a:r>
            <a:endParaRPr sz="2800">
              <a:solidFill>
                <a:schemeClr val="dk1"/>
              </a:solidFill>
              <a:latin typeface="Cabin"/>
              <a:ea typeface="Cabin"/>
              <a:cs typeface="Cabin"/>
              <a:sym typeface="Cabin"/>
            </a:endParaRPr>
          </a:p>
          <a:p>
            <a:pPr marL="457200" lvl="0" indent="-406400" algn="l" rtl="0">
              <a:spcBef>
                <a:spcPts val="0"/>
              </a:spcBef>
              <a:spcAft>
                <a:spcPts val="0"/>
              </a:spcAft>
              <a:buClr>
                <a:schemeClr val="dk1"/>
              </a:buClr>
              <a:buSzPts val="2800"/>
              <a:buFont typeface="Cabin"/>
              <a:buChar char="●"/>
            </a:pPr>
            <a:r>
              <a:rPr lang="en-US" sz="2800" i="1">
                <a:solidFill>
                  <a:schemeClr val="dk1"/>
                </a:solidFill>
                <a:latin typeface="Cabin"/>
                <a:ea typeface="Cabin"/>
                <a:cs typeface="Cabin"/>
                <a:sym typeface="Cabin"/>
              </a:rPr>
              <a:t>Capacity Region</a:t>
            </a:r>
            <a:endParaRPr sz="2800" i="1">
              <a:solidFill>
                <a:schemeClr val="dk1"/>
              </a:solidFill>
              <a:latin typeface="Cabin"/>
              <a:ea typeface="Cabin"/>
              <a:cs typeface="Cabin"/>
              <a:sym typeface="Cabin"/>
            </a:endParaRPr>
          </a:p>
          <a:p>
            <a:pPr marL="914400" lvl="1" indent="-406400" algn="l"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Set of arrival rates such that the system is stable, which implies the mean queue length is finite. </a:t>
            </a:r>
            <a:endParaRPr sz="2800">
              <a:solidFill>
                <a:schemeClr val="dk1"/>
              </a:solidFill>
              <a:latin typeface="Cabin"/>
              <a:ea typeface="Cabin"/>
              <a:cs typeface="Cabin"/>
              <a:sym typeface="Cabin"/>
            </a:endParaRPr>
          </a:p>
          <a:p>
            <a:pPr marL="457200" lvl="0" indent="-406400" algn="l"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Mean Response Time</a:t>
            </a:r>
            <a:endParaRPr sz="2800">
              <a:solidFill>
                <a:schemeClr val="dk1"/>
              </a:solidFill>
              <a:latin typeface="Cabin"/>
              <a:ea typeface="Cabin"/>
              <a:cs typeface="Cabin"/>
              <a:sym typeface="Cabin"/>
            </a:endParaRPr>
          </a:p>
          <a:p>
            <a:pPr marL="914400" lvl="1" indent="-406400" algn="l" rtl="0">
              <a:spcBef>
                <a:spcPts val="0"/>
              </a:spcBef>
              <a:spcAft>
                <a:spcPts val="0"/>
              </a:spcAft>
              <a:buClr>
                <a:schemeClr val="dk1"/>
              </a:buClr>
              <a:buSzPts val="2800"/>
              <a:buFont typeface="Cabin"/>
              <a:buChar char="○"/>
            </a:pPr>
            <a:r>
              <a:rPr lang="en-US" sz="2800">
                <a:solidFill>
                  <a:schemeClr val="dk1"/>
                </a:solidFill>
                <a:latin typeface="Cabin"/>
                <a:ea typeface="Cabin"/>
                <a:cs typeface="Cabin"/>
                <a:sym typeface="Cabin"/>
              </a:rPr>
              <a:t>Mean Response Time = Mean Queue Length / Arrival rate (Little’s Law)</a:t>
            </a:r>
            <a:endParaRPr sz="28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4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Model of Multiresource Jobs</a:t>
            </a:r>
            <a:endParaRPr/>
          </a:p>
        </p:txBody>
      </p:sp>
      <p:sp>
        <p:nvSpPr>
          <p:cNvPr id="1332" name="Google Shape;1332;p4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grpSp>
        <p:nvGrpSpPr>
          <p:cNvPr id="1333" name="Google Shape;1333;p42"/>
          <p:cNvGrpSpPr/>
          <p:nvPr/>
        </p:nvGrpSpPr>
        <p:grpSpPr>
          <a:xfrm>
            <a:off x="460575" y="1535025"/>
            <a:ext cx="2882650" cy="1944600"/>
            <a:chOff x="218775" y="4238275"/>
            <a:chExt cx="2882650" cy="1944600"/>
          </a:xfrm>
        </p:grpSpPr>
        <p:sp>
          <p:nvSpPr>
            <p:cNvPr id="1334" name="Google Shape;1334;p42"/>
            <p:cNvSpPr/>
            <p:nvPr/>
          </p:nvSpPr>
          <p:spPr>
            <a:xfrm>
              <a:off x="547875" y="4543075"/>
              <a:ext cx="116400" cy="1639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35" name="Google Shape;1335;p42"/>
            <p:cNvSpPr txBox="1"/>
            <p:nvPr/>
          </p:nvSpPr>
          <p:spPr>
            <a:xfrm rot="-5400000">
              <a:off x="-513825" y="4970875"/>
              <a:ext cx="183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R Types of Resources</a:t>
              </a:r>
              <a:endParaRPr sz="1200">
                <a:solidFill>
                  <a:schemeClr val="dk1"/>
                </a:solidFill>
                <a:latin typeface="Cabin"/>
                <a:ea typeface="Cabin"/>
                <a:cs typeface="Cabin"/>
                <a:sym typeface="Cabin"/>
              </a:endParaRPr>
            </a:p>
          </p:txBody>
        </p:sp>
        <p:sp>
          <p:nvSpPr>
            <p:cNvPr id="1336" name="Google Shape;1336;p42"/>
            <p:cNvSpPr/>
            <p:nvPr/>
          </p:nvSpPr>
          <p:spPr>
            <a:xfrm>
              <a:off x="849400" y="45588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37" name="Google Shape;1337;p42"/>
            <p:cNvSpPr/>
            <p:nvPr/>
          </p:nvSpPr>
          <p:spPr>
            <a:xfrm>
              <a:off x="849400" y="48754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38" name="Google Shape;1338;p42"/>
            <p:cNvSpPr txBox="1"/>
            <p:nvPr/>
          </p:nvSpPr>
          <p:spPr>
            <a:xfrm>
              <a:off x="2296225" y="446724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256 cores</a:t>
              </a:r>
              <a:endParaRPr sz="1000">
                <a:solidFill>
                  <a:schemeClr val="dk1"/>
                </a:solidFill>
                <a:latin typeface="Cabin"/>
                <a:ea typeface="Cabin"/>
                <a:cs typeface="Cabin"/>
                <a:sym typeface="Cabin"/>
              </a:endParaRPr>
            </a:p>
          </p:txBody>
        </p:sp>
        <p:sp>
          <p:nvSpPr>
            <p:cNvPr id="1339" name="Google Shape;1339;p42"/>
            <p:cNvSpPr txBox="1"/>
            <p:nvPr/>
          </p:nvSpPr>
          <p:spPr>
            <a:xfrm>
              <a:off x="2294297" y="48072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1024 GBs</a:t>
              </a:r>
              <a:endParaRPr sz="1000">
                <a:solidFill>
                  <a:schemeClr val="dk1"/>
                </a:solidFill>
                <a:latin typeface="Cabin"/>
                <a:ea typeface="Cabin"/>
                <a:cs typeface="Cabin"/>
                <a:sym typeface="Cabin"/>
              </a:endParaRPr>
            </a:p>
          </p:txBody>
        </p:sp>
        <p:sp>
          <p:nvSpPr>
            <p:cNvPr id="1340" name="Google Shape;1340;p42"/>
            <p:cNvSpPr/>
            <p:nvPr/>
          </p:nvSpPr>
          <p:spPr>
            <a:xfrm>
              <a:off x="849400" y="52112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41" name="Google Shape;1341;p42"/>
            <p:cNvSpPr txBox="1"/>
            <p:nvPr/>
          </p:nvSpPr>
          <p:spPr>
            <a:xfrm>
              <a:off x="2296222" y="512794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GPUs</a:t>
              </a:r>
              <a:endParaRPr sz="1000">
                <a:solidFill>
                  <a:schemeClr val="dk1"/>
                </a:solidFill>
                <a:latin typeface="Cabin"/>
                <a:ea typeface="Cabin"/>
                <a:cs typeface="Cabin"/>
                <a:sym typeface="Cabin"/>
              </a:endParaRPr>
            </a:p>
          </p:txBody>
        </p:sp>
        <p:sp>
          <p:nvSpPr>
            <p:cNvPr id="1342" name="Google Shape;1342;p42"/>
            <p:cNvSpPr/>
            <p:nvPr/>
          </p:nvSpPr>
          <p:spPr>
            <a:xfrm>
              <a:off x="849400" y="55471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43" name="Google Shape;1343;p42"/>
            <p:cNvSpPr txBox="1"/>
            <p:nvPr/>
          </p:nvSpPr>
          <p:spPr>
            <a:xfrm>
              <a:off x="2294300" y="545965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128T SSD</a:t>
              </a:r>
              <a:endParaRPr sz="1000">
                <a:solidFill>
                  <a:schemeClr val="dk1"/>
                </a:solidFill>
                <a:latin typeface="Cabin"/>
                <a:ea typeface="Cabin"/>
                <a:cs typeface="Cabin"/>
                <a:sym typeface="Cabin"/>
              </a:endParaRPr>
            </a:p>
          </p:txBody>
        </p:sp>
        <p:sp>
          <p:nvSpPr>
            <p:cNvPr id="1344" name="Google Shape;1344;p42"/>
            <p:cNvSpPr txBox="1"/>
            <p:nvPr/>
          </p:nvSpPr>
          <p:spPr>
            <a:xfrm rot="-5400000">
              <a:off x="1339775" y="5628200"/>
              <a:ext cx="531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t>
              </a:r>
              <a:endParaRPr sz="1200">
                <a:solidFill>
                  <a:schemeClr val="dk1"/>
                </a:solidFill>
                <a:latin typeface="Cabin"/>
                <a:ea typeface="Cabin"/>
                <a:cs typeface="Cabin"/>
                <a:sym typeface="Cabin"/>
              </a:endParaRPr>
            </a:p>
          </p:txBody>
        </p:sp>
      </p:grpSp>
      <p:grpSp>
        <p:nvGrpSpPr>
          <p:cNvPr id="1345" name="Google Shape;1345;p42"/>
          <p:cNvGrpSpPr/>
          <p:nvPr/>
        </p:nvGrpSpPr>
        <p:grpSpPr>
          <a:xfrm>
            <a:off x="3680643" y="1555930"/>
            <a:ext cx="4807182" cy="2097420"/>
            <a:chOff x="3909243" y="1555930"/>
            <a:chExt cx="4807182" cy="2097420"/>
          </a:xfrm>
        </p:grpSpPr>
        <p:grpSp>
          <p:nvGrpSpPr>
            <p:cNvPr id="1346" name="Google Shape;1346;p42"/>
            <p:cNvGrpSpPr/>
            <p:nvPr/>
          </p:nvGrpSpPr>
          <p:grpSpPr>
            <a:xfrm>
              <a:off x="4195775" y="1820945"/>
              <a:ext cx="4520650" cy="1832405"/>
              <a:chOff x="3433775" y="4183145"/>
              <a:chExt cx="4520650" cy="1832405"/>
            </a:xfrm>
          </p:grpSpPr>
          <p:sp>
            <p:nvSpPr>
              <p:cNvPr id="1347" name="Google Shape;1347;p42"/>
              <p:cNvSpPr/>
              <p:nvPr/>
            </p:nvSpPr>
            <p:spPr>
              <a:xfrm>
                <a:off x="3668085" y="418314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48" name="Google Shape;1348;p42"/>
              <p:cNvSpPr txBox="1"/>
              <p:nvPr/>
            </p:nvSpPr>
            <p:spPr>
              <a:xfrm>
                <a:off x="343377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a:t>
                </a:r>
                <a:endParaRPr sz="1200">
                  <a:solidFill>
                    <a:schemeClr val="dk1"/>
                  </a:solidFill>
                  <a:latin typeface="Cabin"/>
                  <a:ea typeface="Cabin"/>
                  <a:cs typeface="Cabin"/>
                  <a:sym typeface="Cabin"/>
                </a:endParaRPr>
              </a:p>
            </p:txBody>
          </p:sp>
          <p:sp>
            <p:nvSpPr>
              <p:cNvPr id="1349" name="Google Shape;1349;p42"/>
              <p:cNvSpPr/>
              <p:nvPr/>
            </p:nvSpPr>
            <p:spPr>
              <a:xfrm>
                <a:off x="4679935" y="473184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50" name="Google Shape;1350;p42"/>
              <p:cNvSpPr txBox="1"/>
              <p:nvPr/>
            </p:nvSpPr>
            <p:spPr>
              <a:xfrm>
                <a:off x="44204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a:t>
                </a:r>
                <a:endParaRPr sz="1200">
                  <a:solidFill>
                    <a:schemeClr val="dk1"/>
                  </a:solidFill>
                  <a:latin typeface="Cabin"/>
                  <a:ea typeface="Cabin"/>
                  <a:cs typeface="Cabin"/>
                  <a:sym typeface="Cabin"/>
                </a:endParaRPr>
              </a:p>
            </p:txBody>
          </p:sp>
          <p:sp>
            <p:nvSpPr>
              <p:cNvPr id="1351" name="Google Shape;1351;p42"/>
              <p:cNvSpPr/>
              <p:nvPr/>
            </p:nvSpPr>
            <p:spPr>
              <a:xfrm>
                <a:off x="5547310" y="473214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52" name="Google Shape;1352;p42"/>
              <p:cNvSpPr/>
              <p:nvPr/>
            </p:nvSpPr>
            <p:spPr>
              <a:xfrm>
                <a:off x="7146379" y="45489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53" name="Google Shape;1353;p42"/>
              <p:cNvSpPr txBox="1"/>
              <p:nvPr/>
            </p:nvSpPr>
            <p:spPr>
              <a:xfrm>
                <a:off x="7069725"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Type-4 Job</a:t>
                </a:r>
                <a:endParaRPr sz="1200">
                  <a:solidFill>
                    <a:schemeClr val="dk1"/>
                  </a:solidFill>
                  <a:latin typeface="Cabin"/>
                  <a:ea typeface="Cabin"/>
                  <a:cs typeface="Cabin"/>
                  <a:sym typeface="Cabin"/>
                </a:endParaRPr>
              </a:p>
            </p:txBody>
          </p:sp>
          <p:sp>
            <p:nvSpPr>
              <p:cNvPr id="1354" name="Google Shape;1354;p42"/>
              <p:cNvSpPr txBox="1"/>
              <p:nvPr/>
            </p:nvSpPr>
            <p:spPr>
              <a:xfrm>
                <a:off x="5653650"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Type-3 Job</a:t>
                </a:r>
                <a:endParaRPr sz="1200">
                  <a:solidFill>
                    <a:schemeClr val="dk1"/>
                  </a:solidFill>
                  <a:latin typeface="Cabin"/>
                  <a:ea typeface="Cabin"/>
                  <a:cs typeface="Cabin"/>
                  <a:sym typeface="Cabin"/>
                </a:endParaRPr>
              </a:p>
            </p:txBody>
          </p:sp>
        </p:grpSp>
        <p:sp>
          <p:nvSpPr>
            <p:cNvPr id="1355" name="Google Shape;1355;p42"/>
            <p:cNvSpPr txBox="1"/>
            <p:nvPr/>
          </p:nvSpPr>
          <p:spPr>
            <a:xfrm>
              <a:off x="3909243" y="2382771"/>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356" name="Google Shape;1356;p42"/>
            <p:cNvSpPr txBox="1"/>
            <p:nvPr/>
          </p:nvSpPr>
          <p:spPr>
            <a:xfrm>
              <a:off x="4461870" y="1555930"/>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357" name="Google Shape;1357;p42"/>
            <p:cNvSpPr txBox="1"/>
            <p:nvPr/>
          </p:nvSpPr>
          <p:spPr>
            <a:xfrm>
              <a:off x="6688080" y="210819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1358" name="Google Shape;1358;p42"/>
            <p:cNvSpPr txBox="1"/>
            <p:nvPr/>
          </p:nvSpPr>
          <p:spPr>
            <a:xfrm>
              <a:off x="5893404" y="2355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359" name="Google Shape;1359;p42"/>
            <p:cNvSpPr txBox="1"/>
            <p:nvPr/>
          </p:nvSpPr>
          <p:spPr>
            <a:xfrm>
              <a:off x="5014880" y="2351802"/>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360" name="Google Shape;1360;p42"/>
            <p:cNvSpPr txBox="1"/>
            <p:nvPr/>
          </p:nvSpPr>
          <p:spPr>
            <a:xfrm>
              <a:off x="5480142" y="2108207"/>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361" name="Google Shape;1361;p42"/>
            <p:cNvSpPr txBox="1"/>
            <p:nvPr/>
          </p:nvSpPr>
          <p:spPr>
            <a:xfrm>
              <a:off x="7419669" y="2350115"/>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1362" name="Google Shape;1362;p42"/>
            <p:cNvSpPr txBox="1"/>
            <p:nvPr/>
          </p:nvSpPr>
          <p:spPr>
            <a:xfrm>
              <a:off x="8110468" y="1920255"/>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1363" name="Google Shape;1363;p42"/>
          <p:cNvGrpSpPr/>
          <p:nvPr/>
        </p:nvGrpSpPr>
        <p:grpSpPr>
          <a:xfrm>
            <a:off x="9233121" y="2132650"/>
            <a:ext cx="2902054" cy="1520700"/>
            <a:chOff x="9233121" y="2132650"/>
            <a:chExt cx="2902054" cy="1520700"/>
          </a:xfrm>
        </p:grpSpPr>
        <p:grpSp>
          <p:nvGrpSpPr>
            <p:cNvPr id="1364" name="Google Shape;1364;p42"/>
            <p:cNvGrpSpPr/>
            <p:nvPr/>
          </p:nvGrpSpPr>
          <p:grpSpPr>
            <a:xfrm>
              <a:off x="9233121" y="2132650"/>
              <a:ext cx="884700" cy="1520700"/>
              <a:chOff x="9156921" y="4494850"/>
              <a:chExt cx="884700" cy="1520700"/>
            </a:xfrm>
          </p:grpSpPr>
          <p:sp>
            <p:nvSpPr>
              <p:cNvPr id="1365" name="Google Shape;1365;p42"/>
              <p:cNvSpPr/>
              <p:nvPr/>
            </p:nvSpPr>
            <p:spPr>
              <a:xfrm>
                <a:off x="9174925" y="4494850"/>
                <a:ext cx="848700" cy="848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366" name="Google Shape;1366;p42"/>
              <p:cNvSpPr txBox="1"/>
              <p:nvPr/>
            </p:nvSpPr>
            <p:spPr>
              <a:xfrm>
                <a:off x="9156921" y="5646250"/>
                <a:ext cx="884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Type-i Job</a:t>
                </a:r>
                <a:endParaRPr sz="1200">
                  <a:solidFill>
                    <a:schemeClr val="dk1"/>
                  </a:solidFill>
                  <a:latin typeface="Cabin"/>
                  <a:ea typeface="Cabin"/>
                  <a:cs typeface="Cabin"/>
                  <a:sym typeface="Cabin"/>
                </a:endParaRPr>
              </a:p>
            </p:txBody>
          </p:sp>
        </p:grpSp>
        <p:pic>
          <p:nvPicPr>
            <p:cNvPr id="1367" name="Google Shape;1367;p42" title="[0,0,0,&quot;https://www.codecogs.com/eqnedit.php?latex=%5Cexp(%5Cmu_i)#0&quot;]"/>
            <p:cNvPicPr preferRelativeResize="0"/>
            <p:nvPr/>
          </p:nvPicPr>
          <p:blipFill>
            <a:blip r:embed="rId3">
              <a:alphaModFix/>
            </a:blip>
            <a:stretch>
              <a:fillRect/>
            </a:stretch>
          </p:blipFill>
          <p:spPr>
            <a:xfrm>
              <a:off x="9406962" y="2440735"/>
              <a:ext cx="594900" cy="198293"/>
            </a:xfrm>
            <a:prstGeom prst="rect">
              <a:avLst/>
            </a:prstGeom>
            <a:noFill/>
            <a:ln>
              <a:noFill/>
            </a:ln>
          </p:spPr>
        </p:pic>
        <p:sp>
          <p:nvSpPr>
            <p:cNvPr id="1368" name="Google Shape;1368;p42"/>
            <p:cNvSpPr txBox="1"/>
            <p:nvPr/>
          </p:nvSpPr>
          <p:spPr>
            <a:xfrm>
              <a:off x="10119175" y="2358348"/>
              <a:ext cx="20160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i.i.d. sampled</a:t>
              </a:r>
              <a:endParaRPr sz="1200">
                <a:solidFill>
                  <a:schemeClr val="dk1"/>
                </a:solidFill>
                <a:latin typeface="Cabin"/>
                <a:ea typeface="Cabin"/>
                <a:cs typeface="Cabin"/>
                <a:sym typeface="Cabin"/>
              </a:endParaRPr>
            </a:p>
          </p:txBody>
        </p:sp>
      </p:grpSp>
      <p:sp>
        <p:nvSpPr>
          <p:cNvPr id="1369" name="Google Shape;1369;p42"/>
          <p:cNvSpPr txBox="1"/>
          <p:nvPr/>
        </p:nvSpPr>
        <p:spPr>
          <a:xfrm>
            <a:off x="4348125" y="3653350"/>
            <a:ext cx="56538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We assume there are K types of jobs.</a:t>
            </a:r>
            <a:endParaRPr sz="1600">
              <a:solidFill>
                <a:schemeClr val="dk1"/>
              </a:solidFill>
              <a:latin typeface="Cabin"/>
              <a:ea typeface="Cabin"/>
              <a:cs typeface="Cabin"/>
              <a:sym typeface="Cabin"/>
            </a:endParaRPr>
          </a:p>
          <a:p>
            <a:pPr marL="0" lvl="0" indent="0" algn="l" rtl="0">
              <a:spcBef>
                <a:spcPts val="0"/>
              </a:spcBef>
              <a:spcAft>
                <a:spcPts val="0"/>
              </a:spcAft>
              <a:buNone/>
            </a:pPr>
            <a:r>
              <a:rPr lang="en-US" sz="1600">
                <a:solidFill>
                  <a:schemeClr val="dk1"/>
                </a:solidFill>
                <a:latin typeface="Cabin"/>
                <a:ea typeface="Cabin"/>
                <a:cs typeface="Cabin"/>
                <a:sym typeface="Cabin"/>
              </a:rPr>
              <a:t>Type-i jobs share the </a:t>
            </a:r>
            <a:r>
              <a:rPr lang="en-US" sz="1600" b="1">
                <a:solidFill>
                  <a:schemeClr val="dk1"/>
                </a:solidFill>
                <a:latin typeface="Cabin"/>
                <a:ea typeface="Cabin"/>
                <a:cs typeface="Cabin"/>
                <a:sym typeface="Cabin"/>
              </a:rPr>
              <a:t>same</a:t>
            </a:r>
            <a:r>
              <a:rPr lang="en-US" sz="1600">
                <a:solidFill>
                  <a:schemeClr val="dk1"/>
                </a:solidFill>
                <a:latin typeface="Cabin"/>
                <a:ea typeface="Cabin"/>
                <a:cs typeface="Cabin"/>
                <a:sym typeface="Cabin"/>
              </a:rPr>
              <a:t> </a:t>
            </a:r>
            <a:r>
              <a:rPr lang="en-US" sz="1600" i="1">
                <a:solidFill>
                  <a:schemeClr val="dk1"/>
                </a:solidFill>
                <a:latin typeface="Cabin"/>
                <a:ea typeface="Cabin"/>
                <a:cs typeface="Cabin"/>
                <a:sym typeface="Cabin"/>
              </a:rPr>
              <a:t>resource demands</a:t>
            </a:r>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a:p>
            <a:pPr marL="0" lvl="0" indent="0" algn="l" rtl="0">
              <a:spcBef>
                <a:spcPts val="0"/>
              </a:spcBef>
              <a:spcAft>
                <a:spcPts val="0"/>
              </a:spcAft>
              <a:buNone/>
            </a:pPr>
            <a:r>
              <a:rPr lang="en-US" sz="1600">
                <a:solidFill>
                  <a:schemeClr val="dk1"/>
                </a:solidFill>
                <a:latin typeface="Cabin"/>
                <a:ea typeface="Cabin"/>
                <a:cs typeface="Cabin"/>
                <a:sym typeface="Cabin"/>
              </a:rPr>
              <a:t>Each job has a </a:t>
            </a:r>
            <a:r>
              <a:rPr lang="en-US" sz="1600" i="1">
                <a:solidFill>
                  <a:schemeClr val="dk1"/>
                </a:solidFill>
                <a:latin typeface="Cabin"/>
                <a:ea typeface="Cabin"/>
                <a:cs typeface="Cabin"/>
                <a:sym typeface="Cabin"/>
              </a:rPr>
              <a:t>service requirement</a:t>
            </a:r>
            <a:r>
              <a:rPr lang="en-US" sz="1600">
                <a:solidFill>
                  <a:schemeClr val="dk1"/>
                </a:solidFill>
                <a:latin typeface="Cabin"/>
                <a:ea typeface="Cabin"/>
                <a:cs typeface="Cabin"/>
                <a:sym typeface="Cabin"/>
              </a:rPr>
              <a:t> — time to complete the job.</a:t>
            </a:r>
            <a:endParaRPr sz="1600">
              <a:solidFill>
                <a:schemeClr val="dk1"/>
              </a:solidFill>
              <a:latin typeface="Cabin"/>
              <a:ea typeface="Cabin"/>
              <a:cs typeface="Cabin"/>
              <a:sym typeface="Cabin"/>
            </a:endParaRPr>
          </a:p>
        </p:txBody>
      </p:sp>
      <p:sp>
        <p:nvSpPr>
          <p:cNvPr id="1370" name="Google Shape;1370;p42"/>
          <p:cNvSpPr txBox="1"/>
          <p:nvPr/>
        </p:nvSpPr>
        <p:spPr>
          <a:xfrm>
            <a:off x="7756728" y="2341398"/>
            <a:ext cx="1050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lt1"/>
                </a:solidFill>
                <a:latin typeface="Cabin"/>
                <a:ea typeface="Cabin"/>
                <a:cs typeface="Cabin"/>
                <a:sym typeface="Cabin"/>
              </a:rPr>
              <a:t>2 sec</a:t>
            </a:r>
            <a:endParaRPr sz="1600">
              <a:solidFill>
                <a:schemeClr val="lt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75"/>
        <p:cNvGrpSpPr/>
        <p:nvPr/>
      </p:nvGrpSpPr>
      <p:grpSpPr>
        <a:xfrm>
          <a:off x="0" y="0"/>
          <a:ext cx="0" cy="0"/>
          <a:chOff x="0" y="0"/>
          <a:chExt cx="0" cy="0"/>
        </a:xfrm>
      </p:grpSpPr>
      <p:sp>
        <p:nvSpPr>
          <p:cNvPr id="1376" name="Google Shape;1376;p43"/>
          <p:cNvSpPr txBox="1">
            <a:spLocks noGrp="1"/>
          </p:cNvSpPr>
          <p:nvPr>
            <p:ph type="title"/>
          </p:nvPr>
        </p:nvSpPr>
        <p:spPr>
          <a:xfrm>
            <a:off x="838200" y="136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sz="4100"/>
          </a:p>
        </p:txBody>
      </p:sp>
      <p:sp>
        <p:nvSpPr>
          <p:cNvPr id="1377" name="Google Shape;1377;p43"/>
          <p:cNvSpPr txBox="1">
            <a:spLocks noGrp="1"/>
          </p:cNvSpPr>
          <p:nvPr>
            <p:ph type="body" idx="1"/>
          </p:nvPr>
        </p:nvSpPr>
        <p:spPr>
          <a:xfrm>
            <a:off x="838200" y="1334675"/>
            <a:ext cx="10515600" cy="22023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A set of algorithm that:</a:t>
            </a:r>
            <a:endParaRPr/>
          </a:p>
          <a:p>
            <a:pPr marL="914400" lvl="1" indent="-381000" algn="l" rtl="0">
              <a:spcBef>
                <a:spcPts val="0"/>
              </a:spcBef>
              <a:spcAft>
                <a:spcPts val="0"/>
              </a:spcAft>
              <a:buSzPts val="2400"/>
              <a:buChar char="○"/>
            </a:pPr>
            <a:r>
              <a:rPr lang="en-US"/>
              <a:t>Uses a Continuous Time Markov Chain (CTMC) to modulate among pre-selected schedules.</a:t>
            </a:r>
            <a:endParaRPr/>
          </a:p>
        </p:txBody>
      </p:sp>
      <p:sp>
        <p:nvSpPr>
          <p:cNvPr id="1378" name="Google Shape;1378;p4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grpSp>
        <p:nvGrpSpPr>
          <p:cNvPr id="1379" name="Google Shape;1379;p43"/>
          <p:cNvGrpSpPr/>
          <p:nvPr/>
        </p:nvGrpSpPr>
        <p:grpSpPr>
          <a:xfrm>
            <a:off x="3819650" y="3670375"/>
            <a:ext cx="4396375" cy="2109175"/>
            <a:chOff x="3819650" y="3898975"/>
            <a:chExt cx="4396375" cy="2109175"/>
          </a:xfrm>
        </p:grpSpPr>
        <p:sp>
          <p:nvSpPr>
            <p:cNvPr id="1380" name="Google Shape;1380;p43"/>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1</a:t>
              </a:r>
              <a:endParaRPr>
                <a:latin typeface="Cabin"/>
                <a:ea typeface="Cabin"/>
                <a:cs typeface="Cabin"/>
                <a:sym typeface="Cabin"/>
              </a:endParaRPr>
            </a:p>
          </p:txBody>
        </p:sp>
        <p:sp>
          <p:nvSpPr>
            <p:cNvPr id="1381" name="Google Shape;1381;p43"/>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382" name="Google Shape;1382;p43"/>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cxnSp>
          <p:nvCxnSpPr>
            <p:cNvPr id="1383" name="Google Shape;1383;p43"/>
            <p:cNvCxnSpPr>
              <a:stCxn id="1380" idx="7"/>
              <a:endCxn id="1381"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384" name="Google Shape;1384;p43"/>
            <p:cNvCxnSpPr>
              <a:stCxn id="1381" idx="3"/>
              <a:endCxn id="1382"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385" name="Google Shape;1385;p43"/>
            <p:cNvCxnSpPr>
              <a:stCxn id="1381" idx="2"/>
              <a:endCxn id="1380"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386" name="Google Shape;1386;p43"/>
            <p:cNvCxnSpPr>
              <a:stCxn id="1382" idx="6"/>
              <a:endCxn id="1381"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387" name="Google Shape;1387;p43"/>
            <p:cNvCxnSpPr>
              <a:stCxn id="1382" idx="2"/>
              <a:endCxn id="1380"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388" name="Google Shape;1388;p43"/>
            <p:cNvCxnSpPr>
              <a:stCxn id="1380" idx="5"/>
              <a:endCxn id="1382"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sp>
          <p:nvSpPr>
            <p:cNvPr id="1389" name="Google Shape;1389;p43"/>
            <p:cNvSpPr txBox="1"/>
            <p:nvPr/>
          </p:nvSpPr>
          <p:spPr>
            <a:xfrm>
              <a:off x="4311575" y="5316575"/>
              <a:ext cx="66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10.0</a:t>
              </a:r>
              <a:endParaRPr sz="1200">
                <a:solidFill>
                  <a:schemeClr val="dk1"/>
                </a:solidFill>
                <a:latin typeface="Cabin"/>
                <a:ea typeface="Cabin"/>
                <a:cs typeface="Cabin"/>
                <a:sym typeface="Cabin"/>
              </a:endParaRPr>
            </a:p>
          </p:txBody>
        </p:sp>
        <p:sp>
          <p:nvSpPr>
            <p:cNvPr id="1390" name="Google Shape;1390;p43"/>
            <p:cNvSpPr txBox="1"/>
            <p:nvPr/>
          </p:nvSpPr>
          <p:spPr>
            <a:xfrm>
              <a:off x="6710400" y="50345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0.2</a:t>
              </a:r>
              <a:endParaRPr sz="1200">
                <a:solidFill>
                  <a:schemeClr val="dk1"/>
                </a:solidFill>
                <a:latin typeface="Cabin"/>
                <a:ea typeface="Cabin"/>
                <a:cs typeface="Cabin"/>
                <a:sym typeface="Cabin"/>
              </a:endParaRPr>
            </a:p>
          </p:txBody>
        </p:sp>
        <p:sp>
          <p:nvSpPr>
            <p:cNvPr id="1391" name="Google Shape;1391;p43"/>
            <p:cNvSpPr txBox="1"/>
            <p:nvPr/>
          </p:nvSpPr>
          <p:spPr>
            <a:xfrm>
              <a:off x="7155975" y="55059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2.0</a:t>
              </a:r>
              <a:endParaRPr sz="1200">
                <a:solidFill>
                  <a:schemeClr val="dk1"/>
                </a:solidFill>
                <a:latin typeface="Cabin"/>
                <a:ea typeface="Cabin"/>
                <a:cs typeface="Cabin"/>
                <a:sym typeface="Cabin"/>
              </a:endParaRPr>
            </a:p>
          </p:txBody>
        </p:sp>
        <p:sp>
          <p:nvSpPr>
            <p:cNvPr id="1392" name="Google Shape;1392;p43"/>
            <p:cNvSpPr txBox="1"/>
            <p:nvPr/>
          </p:nvSpPr>
          <p:spPr>
            <a:xfrm>
              <a:off x="5314675" y="49317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sp>
          <p:nvSpPr>
            <p:cNvPr id="1393" name="Google Shape;1393;p43"/>
            <p:cNvSpPr txBox="1"/>
            <p:nvPr/>
          </p:nvSpPr>
          <p:spPr>
            <a:xfrm>
              <a:off x="5850000" y="44302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0.4</a:t>
              </a:r>
              <a:endParaRPr sz="1200">
                <a:solidFill>
                  <a:schemeClr val="dk1"/>
                </a:solidFill>
                <a:latin typeface="Cabin"/>
                <a:ea typeface="Cabin"/>
                <a:cs typeface="Cabin"/>
                <a:sym typeface="Cabin"/>
              </a:endParaRPr>
            </a:p>
          </p:txBody>
        </p:sp>
        <p:sp>
          <p:nvSpPr>
            <p:cNvPr id="1394" name="Google Shape;1394;p43"/>
            <p:cNvSpPr txBox="1"/>
            <p:nvPr/>
          </p:nvSpPr>
          <p:spPr>
            <a:xfrm>
              <a:off x="5870250" y="3898975"/>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4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Theorem</a:t>
            </a:r>
            <a:endParaRPr/>
          </a:p>
        </p:txBody>
      </p:sp>
      <p:sp>
        <p:nvSpPr>
          <p:cNvPr id="1401" name="Google Shape;1401;p44"/>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If                   , then the system is </a:t>
            </a:r>
            <a:r>
              <a:rPr lang="en-US" i="1"/>
              <a:t>stable</a:t>
            </a:r>
            <a:r>
              <a:rPr lang="en-US"/>
              <a:t> under MSR.</a:t>
            </a:r>
            <a:endParaRPr/>
          </a:p>
          <a:p>
            <a:pPr marL="0" lvl="0" indent="0" algn="l" rtl="0">
              <a:spcBef>
                <a:spcPts val="1000"/>
              </a:spcBef>
              <a:spcAft>
                <a:spcPts val="0"/>
              </a:spcAft>
              <a:buNone/>
            </a:pPr>
            <a:endParaRPr/>
          </a:p>
          <a:p>
            <a:pPr marL="0" lvl="0" indent="0" algn="l" rtl="0">
              <a:spcBef>
                <a:spcPts val="1000"/>
              </a:spcBef>
              <a:spcAft>
                <a:spcPts val="0"/>
              </a:spcAft>
              <a:buNone/>
            </a:pPr>
            <a:r>
              <a:rPr lang="en-US"/>
              <a:t>The converse is easy to show, since there will be more jobs arriving than departing that will blow the queue lengths up.</a:t>
            </a:r>
            <a:endParaRPr/>
          </a:p>
        </p:txBody>
      </p:sp>
      <p:sp>
        <p:nvSpPr>
          <p:cNvPr id="1402" name="Google Shape;1402;p4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pic>
        <p:nvPicPr>
          <p:cNvPr id="1403" name="Google Shape;1403;p44" title="[0,0,0,&quot;https://www.codecogs.com/eqnedit.php?latex=%5Cforall%20i%2C%20%5Clambda_i%3C%5Cmu_i%20u_i#0&quot;]"/>
          <p:cNvPicPr preferRelativeResize="0"/>
          <p:nvPr/>
        </p:nvPicPr>
        <p:blipFill>
          <a:blip r:embed="rId3">
            <a:alphaModFix/>
          </a:blip>
          <a:stretch>
            <a:fillRect/>
          </a:stretch>
        </p:blipFill>
        <p:spPr>
          <a:xfrm>
            <a:off x="1313299" y="2114839"/>
            <a:ext cx="1316175" cy="233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8" name="Google Shape;158;p18"/>
          <p:cNvSpPr txBox="1">
            <a:spLocks noGrp="1"/>
          </p:cNvSpPr>
          <p:nvPr>
            <p:ph type="title"/>
          </p:nvPr>
        </p:nvSpPr>
        <p:spPr>
          <a:xfrm>
            <a:off x="381000" y="2127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a:t>
            </a:r>
            <a:r>
              <a:rPr lang="en-US" err="1"/>
              <a:t>Multiresource</a:t>
            </a:r>
            <a:r>
              <a:rPr lang="en-US"/>
              <a:t> Job Model</a:t>
            </a:r>
            <a:endParaRPr/>
          </a:p>
        </p:txBody>
      </p:sp>
      <p:sp>
        <p:nvSpPr>
          <p:cNvPr id="159" name="Google Shape;159;p1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grpSp>
        <p:nvGrpSpPr>
          <p:cNvPr id="57" name="Group 56">
            <a:extLst>
              <a:ext uri="{FF2B5EF4-FFF2-40B4-BE49-F238E27FC236}">
                <a16:creationId xmlns:a16="http://schemas.microsoft.com/office/drawing/2014/main" id="{3DF3B1C6-3CF1-7FEF-7606-9B25EC5F0A35}"/>
              </a:ext>
            </a:extLst>
          </p:cNvPr>
          <p:cNvGrpSpPr/>
          <p:nvPr/>
        </p:nvGrpSpPr>
        <p:grpSpPr>
          <a:xfrm>
            <a:off x="5195355" y="1557065"/>
            <a:ext cx="6465461" cy="2369622"/>
            <a:chOff x="4068032" y="2294428"/>
            <a:chExt cx="6465461" cy="2369622"/>
          </a:xfrm>
        </p:grpSpPr>
        <p:grpSp>
          <p:nvGrpSpPr>
            <p:cNvPr id="2" name="Google Shape;146;p18">
              <a:extLst>
                <a:ext uri="{FF2B5EF4-FFF2-40B4-BE49-F238E27FC236}">
                  <a16:creationId xmlns:a16="http://schemas.microsoft.com/office/drawing/2014/main" id="{8F31C191-DA44-4D57-BE58-A64DD276409A}"/>
                </a:ext>
              </a:extLst>
            </p:cNvPr>
            <p:cNvGrpSpPr/>
            <p:nvPr/>
          </p:nvGrpSpPr>
          <p:grpSpPr>
            <a:xfrm>
              <a:off x="4068032" y="2294428"/>
              <a:ext cx="5673461" cy="2249675"/>
              <a:chOff x="5756539" y="2529050"/>
              <a:chExt cx="5673461" cy="2249675"/>
            </a:xfrm>
          </p:grpSpPr>
          <p:grpSp>
            <p:nvGrpSpPr>
              <p:cNvPr id="5" name="Google Shape;147;p18">
                <a:extLst>
                  <a:ext uri="{FF2B5EF4-FFF2-40B4-BE49-F238E27FC236}">
                    <a16:creationId xmlns:a16="http://schemas.microsoft.com/office/drawing/2014/main" id="{1682DD3D-8C71-4480-E597-F68236072E58}"/>
                  </a:ext>
                </a:extLst>
              </p:cNvPr>
              <p:cNvGrpSpPr/>
              <p:nvPr/>
            </p:nvGrpSpPr>
            <p:grpSpPr>
              <a:xfrm>
                <a:off x="5756539" y="2529050"/>
                <a:ext cx="5673461" cy="2249675"/>
                <a:chOff x="5908939" y="2529050"/>
                <a:chExt cx="5673461" cy="2249675"/>
              </a:xfrm>
            </p:grpSpPr>
            <p:grpSp>
              <p:nvGrpSpPr>
                <p:cNvPr id="11" name="Google Shape;149;p18">
                  <a:extLst>
                    <a:ext uri="{FF2B5EF4-FFF2-40B4-BE49-F238E27FC236}">
                      <a16:creationId xmlns:a16="http://schemas.microsoft.com/office/drawing/2014/main" id="{4EA985D1-30F8-9F0F-D4D0-26DE7BE33B7C}"/>
                    </a:ext>
                  </a:extLst>
                </p:cNvPr>
                <p:cNvGrpSpPr/>
                <p:nvPr/>
              </p:nvGrpSpPr>
              <p:grpSpPr>
                <a:xfrm>
                  <a:off x="5908939" y="2702925"/>
                  <a:ext cx="3897566" cy="943596"/>
                  <a:chOff x="9297725" y="1188185"/>
                  <a:chExt cx="1400692" cy="176383"/>
                </a:xfrm>
              </p:grpSpPr>
              <p:cxnSp>
                <p:nvCxnSpPr>
                  <p:cNvPr id="15" name="Google Shape;150;p18">
                    <a:extLst>
                      <a:ext uri="{FF2B5EF4-FFF2-40B4-BE49-F238E27FC236}">
                        <a16:creationId xmlns:a16="http://schemas.microsoft.com/office/drawing/2014/main" id="{8341A3BC-D7A7-B654-78B0-F03D43C89063}"/>
                      </a:ext>
                    </a:extLst>
                  </p:cNvPr>
                  <p:cNvCxnSpPr/>
                  <p:nvPr/>
                </p:nvCxnSpPr>
                <p:spPr>
                  <a:xfrm>
                    <a:off x="9301017" y="1188212"/>
                    <a:ext cx="1397400" cy="0"/>
                  </a:xfrm>
                  <a:prstGeom prst="straightConnector1">
                    <a:avLst/>
                  </a:prstGeom>
                  <a:noFill/>
                  <a:ln w="9525" cap="flat" cmpd="sng">
                    <a:solidFill>
                      <a:schemeClr val="dk2"/>
                    </a:solidFill>
                    <a:prstDash val="solid"/>
                    <a:round/>
                    <a:headEnd type="none" w="med" len="med"/>
                    <a:tailEnd type="none" w="med" len="med"/>
                  </a:ln>
                </p:spPr>
              </p:cxnSp>
              <p:cxnSp>
                <p:nvCxnSpPr>
                  <p:cNvPr id="16" name="Google Shape;151;p18">
                    <a:extLst>
                      <a:ext uri="{FF2B5EF4-FFF2-40B4-BE49-F238E27FC236}">
                        <a16:creationId xmlns:a16="http://schemas.microsoft.com/office/drawing/2014/main" id="{3F8894F1-1584-0A06-3C2F-75E6BAB6832F}"/>
                      </a:ext>
                    </a:extLst>
                  </p:cNvPr>
                  <p:cNvCxnSpPr>
                    <a:cxnSpLocks/>
                  </p:cNvCxnSpPr>
                  <p:nvPr/>
                </p:nvCxnSpPr>
                <p:spPr>
                  <a:xfrm>
                    <a:off x="10698125" y="1188185"/>
                    <a:ext cx="0" cy="176383"/>
                  </a:xfrm>
                  <a:prstGeom prst="straightConnector1">
                    <a:avLst/>
                  </a:prstGeom>
                  <a:noFill/>
                  <a:ln w="9525" cap="flat" cmpd="sng">
                    <a:solidFill>
                      <a:schemeClr val="dk2"/>
                    </a:solidFill>
                    <a:prstDash val="solid"/>
                    <a:round/>
                    <a:headEnd type="none" w="med" len="med"/>
                    <a:tailEnd type="none" w="med" len="med"/>
                  </a:ln>
                </p:spPr>
              </p:cxnSp>
              <p:cxnSp>
                <p:nvCxnSpPr>
                  <p:cNvPr id="17" name="Google Shape;152;p18">
                    <a:extLst>
                      <a:ext uri="{FF2B5EF4-FFF2-40B4-BE49-F238E27FC236}">
                        <a16:creationId xmlns:a16="http://schemas.microsoft.com/office/drawing/2014/main" id="{3F4CBA71-3668-CE90-042B-A738155F890E}"/>
                      </a:ext>
                    </a:extLst>
                  </p:cNvPr>
                  <p:cNvCxnSpPr/>
                  <p:nvPr/>
                </p:nvCxnSpPr>
                <p:spPr>
                  <a:xfrm rot="10800000">
                    <a:off x="9297725" y="1363675"/>
                    <a:ext cx="1400400" cy="0"/>
                  </a:xfrm>
                  <a:prstGeom prst="straightConnector1">
                    <a:avLst/>
                  </a:prstGeom>
                  <a:noFill/>
                  <a:ln w="9525" cap="flat" cmpd="sng">
                    <a:solidFill>
                      <a:schemeClr val="dk2"/>
                    </a:solidFill>
                    <a:prstDash val="solid"/>
                    <a:round/>
                    <a:headEnd type="none" w="med" len="med"/>
                    <a:tailEnd type="none" w="med" len="med"/>
                  </a:ln>
                </p:spPr>
              </p:cxnSp>
            </p:grpSp>
            <p:pic>
              <p:nvPicPr>
                <p:cNvPr id="12" name="Google Shape;153;p18">
                  <a:extLst>
                    <a:ext uri="{FF2B5EF4-FFF2-40B4-BE49-F238E27FC236}">
                      <a16:creationId xmlns:a16="http://schemas.microsoft.com/office/drawing/2014/main" id="{F8BF23BA-A7B9-A15B-E0A3-197B93EDA4AD}"/>
                    </a:ext>
                  </a:extLst>
                </p:cNvPr>
                <p:cNvPicPr preferRelativeResize="0"/>
                <p:nvPr/>
              </p:nvPicPr>
              <p:blipFill>
                <a:blip r:embed="rId3">
                  <a:alphaModFix/>
                </a:blip>
                <a:stretch>
                  <a:fillRect/>
                </a:stretch>
              </p:blipFill>
              <p:spPr>
                <a:xfrm>
                  <a:off x="10210800" y="2529050"/>
                  <a:ext cx="1371600" cy="1371600"/>
                </a:xfrm>
                <a:prstGeom prst="rect">
                  <a:avLst/>
                </a:prstGeom>
                <a:noFill/>
                <a:ln>
                  <a:noFill/>
                </a:ln>
              </p:spPr>
            </p:pic>
            <p:sp>
              <p:nvSpPr>
                <p:cNvPr id="13" name="Google Shape;154;p18">
                  <a:extLst>
                    <a:ext uri="{FF2B5EF4-FFF2-40B4-BE49-F238E27FC236}">
                      <a16:creationId xmlns:a16="http://schemas.microsoft.com/office/drawing/2014/main" id="{642ACB6D-2441-8CEE-B31F-B166FE357086}"/>
                    </a:ext>
                  </a:extLst>
                </p:cNvPr>
                <p:cNvSpPr/>
                <p:nvPr/>
              </p:nvSpPr>
              <p:spPr>
                <a:xfrm>
                  <a:off x="9939975" y="41267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 name="Google Shape;155;p18">
                  <a:extLst>
                    <a:ext uri="{FF2B5EF4-FFF2-40B4-BE49-F238E27FC236}">
                      <a16:creationId xmlns:a16="http://schemas.microsoft.com/office/drawing/2014/main" id="{803AFE5C-FAC1-D27D-ABD3-EA1B48B5EF42}"/>
                    </a:ext>
                  </a:extLst>
                </p:cNvPr>
                <p:cNvSpPr/>
                <p:nvPr/>
              </p:nvSpPr>
              <p:spPr>
                <a:xfrm>
                  <a:off x="9939975" y="4595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8" name="Google Shape;156;p18">
                <a:extLst>
                  <a:ext uri="{FF2B5EF4-FFF2-40B4-BE49-F238E27FC236}">
                    <a16:creationId xmlns:a16="http://schemas.microsoft.com/office/drawing/2014/main" id="{5B2A6C15-39FF-26F9-E348-EA5030F63F28}"/>
                  </a:ext>
                </a:extLst>
              </p:cNvPr>
              <p:cNvSpPr txBox="1"/>
              <p:nvPr/>
            </p:nvSpPr>
            <p:spPr>
              <a:xfrm>
                <a:off x="10585700" y="3800300"/>
                <a:ext cx="64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CPU</a:t>
                </a:r>
                <a:endParaRPr>
                  <a:solidFill>
                    <a:schemeClr val="dk1"/>
                  </a:solidFill>
                  <a:latin typeface="Cabin"/>
                  <a:ea typeface="Cabin"/>
                  <a:cs typeface="Cabin"/>
                  <a:sym typeface="Cabin"/>
                </a:endParaRPr>
              </a:p>
            </p:txBody>
          </p:sp>
          <p:sp>
            <p:nvSpPr>
              <p:cNvPr id="9" name="Google Shape;157;p18">
                <a:extLst>
                  <a:ext uri="{FF2B5EF4-FFF2-40B4-BE49-F238E27FC236}">
                    <a16:creationId xmlns:a16="http://schemas.microsoft.com/office/drawing/2014/main" id="{5E3912B8-FE96-1575-5340-0A9BDBEC4425}"/>
                  </a:ext>
                </a:extLst>
              </p:cNvPr>
              <p:cNvSpPr txBox="1"/>
              <p:nvPr/>
            </p:nvSpPr>
            <p:spPr>
              <a:xfrm>
                <a:off x="10481900" y="4257500"/>
                <a:ext cx="94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Memory</a:t>
                </a:r>
                <a:endParaRPr>
                  <a:solidFill>
                    <a:schemeClr val="dk1"/>
                  </a:solidFill>
                  <a:latin typeface="Cabin"/>
                  <a:ea typeface="Cabin"/>
                  <a:cs typeface="Cabin"/>
                  <a:sym typeface="Cabin"/>
                </a:endParaRPr>
              </a:p>
            </p:txBody>
          </p:sp>
        </p:grpSp>
        <p:grpSp>
          <p:nvGrpSpPr>
            <p:cNvPr id="19" name="Google Shape;160;p18">
              <a:extLst>
                <a:ext uri="{FF2B5EF4-FFF2-40B4-BE49-F238E27FC236}">
                  <a16:creationId xmlns:a16="http://schemas.microsoft.com/office/drawing/2014/main" id="{64D6C133-A92A-2D6E-0F5A-6EADAC7F5413}"/>
                </a:ext>
              </a:extLst>
            </p:cNvPr>
            <p:cNvGrpSpPr/>
            <p:nvPr/>
          </p:nvGrpSpPr>
          <p:grpSpPr>
            <a:xfrm>
              <a:off x="6943154" y="2754397"/>
              <a:ext cx="1124712" cy="1908989"/>
              <a:chOff x="2831498" y="4952406"/>
              <a:chExt cx="937176" cy="3029228"/>
            </a:xfrm>
          </p:grpSpPr>
          <p:sp>
            <p:nvSpPr>
              <p:cNvPr id="20" name="Google Shape;161;p18">
                <a:extLst>
                  <a:ext uri="{FF2B5EF4-FFF2-40B4-BE49-F238E27FC236}">
                    <a16:creationId xmlns:a16="http://schemas.microsoft.com/office/drawing/2014/main" id="{21561E08-7DC3-0B6C-594A-A3F06B4FB03B}"/>
                  </a:ext>
                </a:extLst>
              </p:cNvPr>
              <p:cNvSpPr/>
              <p:nvPr/>
            </p:nvSpPr>
            <p:spPr>
              <a:xfrm>
                <a:off x="3127400" y="4952406"/>
                <a:ext cx="304773" cy="580396"/>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1" name="Google Shape;162;p18">
                <a:extLst>
                  <a:ext uri="{FF2B5EF4-FFF2-40B4-BE49-F238E27FC236}">
                    <a16:creationId xmlns:a16="http://schemas.microsoft.com/office/drawing/2014/main" id="{13FC9E8F-0410-DFB6-AEC8-D9E90F61B27B}"/>
                  </a:ext>
                </a:extLst>
              </p:cNvPr>
              <p:cNvSpPr txBox="1"/>
              <p:nvPr/>
            </p:nvSpPr>
            <p:spPr>
              <a:xfrm>
                <a:off x="2831498" y="6516522"/>
                <a:ext cx="937176" cy="14651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3 cores</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1G</a:t>
                </a:r>
                <a:endParaRPr sz="1600">
                  <a:solidFill>
                    <a:schemeClr val="dk1"/>
                  </a:solidFill>
                  <a:latin typeface="Cabin"/>
                  <a:ea typeface="Cabin"/>
                  <a:cs typeface="Cabin"/>
                  <a:sym typeface="Cabin"/>
                </a:endParaRPr>
              </a:p>
            </p:txBody>
          </p:sp>
        </p:grpSp>
        <p:grpSp>
          <p:nvGrpSpPr>
            <p:cNvPr id="22" name="Google Shape;164;p18">
              <a:extLst>
                <a:ext uri="{FF2B5EF4-FFF2-40B4-BE49-F238E27FC236}">
                  <a16:creationId xmlns:a16="http://schemas.microsoft.com/office/drawing/2014/main" id="{E3D84696-71BC-9463-1122-3A766A1428C6}"/>
                </a:ext>
              </a:extLst>
            </p:cNvPr>
            <p:cNvGrpSpPr/>
            <p:nvPr/>
          </p:nvGrpSpPr>
          <p:grpSpPr>
            <a:xfrm>
              <a:off x="9543965" y="3800503"/>
              <a:ext cx="989528" cy="863547"/>
              <a:chOff x="11232472" y="4035125"/>
              <a:chExt cx="989528" cy="863547"/>
            </a:xfrm>
          </p:grpSpPr>
          <p:sp>
            <p:nvSpPr>
              <p:cNvPr id="23" name="Google Shape;165;p18">
                <a:extLst>
                  <a:ext uri="{FF2B5EF4-FFF2-40B4-BE49-F238E27FC236}">
                    <a16:creationId xmlns:a16="http://schemas.microsoft.com/office/drawing/2014/main" id="{555E8006-399D-8C05-DD72-9F97C061BFE8}"/>
                  </a:ext>
                </a:extLst>
              </p:cNvPr>
              <p:cNvSpPr txBox="1"/>
              <p:nvPr/>
            </p:nvSpPr>
            <p:spPr>
              <a:xfrm>
                <a:off x="11234400" y="4035125"/>
                <a:ext cx="987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4/4 cores</a:t>
                </a:r>
                <a:endParaRPr>
                  <a:solidFill>
                    <a:schemeClr val="dk1"/>
                  </a:solidFill>
                  <a:latin typeface="Cabin"/>
                  <a:ea typeface="Cabin"/>
                  <a:cs typeface="Cabin"/>
                  <a:sym typeface="Cabin"/>
                </a:endParaRPr>
              </a:p>
            </p:txBody>
          </p:sp>
          <p:sp>
            <p:nvSpPr>
              <p:cNvPr id="24" name="Google Shape;166;p18">
                <a:extLst>
                  <a:ext uri="{FF2B5EF4-FFF2-40B4-BE49-F238E27FC236}">
                    <a16:creationId xmlns:a16="http://schemas.microsoft.com/office/drawing/2014/main" id="{EC1EF87A-CAE5-6602-AA49-26C07B5C8540}"/>
                  </a:ext>
                </a:extLst>
              </p:cNvPr>
              <p:cNvSpPr txBox="1"/>
              <p:nvPr/>
            </p:nvSpPr>
            <p:spPr>
              <a:xfrm>
                <a:off x="11232472" y="4498593"/>
                <a:ext cx="8052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3/4 GBs</a:t>
                </a:r>
                <a:endParaRPr dirty="0">
                  <a:solidFill>
                    <a:schemeClr val="dk1"/>
                  </a:solidFill>
                  <a:latin typeface="Cabin"/>
                  <a:ea typeface="Cabin"/>
                  <a:cs typeface="Cabin"/>
                  <a:sym typeface="Cabin"/>
                </a:endParaRPr>
              </a:p>
            </p:txBody>
          </p:sp>
        </p:grpSp>
        <p:sp>
          <p:nvSpPr>
            <p:cNvPr id="25" name="Google Shape;167;p18">
              <a:extLst>
                <a:ext uri="{FF2B5EF4-FFF2-40B4-BE49-F238E27FC236}">
                  <a16:creationId xmlns:a16="http://schemas.microsoft.com/office/drawing/2014/main" id="{D835EB20-B0D8-37FF-2AAE-89F57ADCB688}"/>
                </a:ext>
              </a:extLst>
            </p:cNvPr>
            <p:cNvSpPr/>
            <p:nvPr/>
          </p:nvSpPr>
          <p:spPr>
            <a:xfrm>
              <a:off x="8098864" y="3899069"/>
              <a:ext cx="1097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26" name="Google Shape;168;p18">
              <a:extLst>
                <a:ext uri="{FF2B5EF4-FFF2-40B4-BE49-F238E27FC236}">
                  <a16:creationId xmlns:a16="http://schemas.microsoft.com/office/drawing/2014/main" id="{90DE1B05-5BA6-275C-BEFF-E866C143BD06}"/>
                </a:ext>
              </a:extLst>
            </p:cNvPr>
            <p:cNvSpPr/>
            <p:nvPr/>
          </p:nvSpPr>
          <p:spPr>
            <a:xfrm>
              <a:off x="8098864" y="4361094"/>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30" name="Google Shape;172;p18">
              <a:extLst>
                <a:ext uri="{FF2B5EF4-FFF2-40B4-BE49-F238E27FC236}">
                  <a16:creationId xmlns:a16="http://schemas.microsoft.com/office/drawing/2014/main" id="{19D4BA71-0DEB-8712-2E0B-F8B1A60A1D15}"/>
                </a:ext>
              </a:extLst>
            </p:cNvPr>
            <p:cNvGrpSpPr/>
            <p:nvPr/>
          </p:nvGrpSpPr>
          <p:grpSpPr>
            <a:xfrm>
              <a:off x="6252107" y="2755269"/>
              <a:ext cx="1121562" cy="1908117"/>
              <a:chOff x="3787023" y="5368895"/>
              <a:chExt cx="1121562" cy="1908117"/>
            </a:xfrm>
          </p:grpSpPr>
          <p:sp>
            <p:nvSpPr>
              <p:cNvPr id="31" name="Google Shape;173;p18">
                <a:extLst>
                  <a:ext uri="{FF2B5EF4-FFF2-40B4-BE49-F238E27FC236}">
                    <a16:creationId xmlns:a16="http://schemas.microsoft.com/office/drawing/2014/main" id="{581E1685-B8BB-CCD8-A43E-558A39CC87B7}"/>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174;p18">
                <a:extLst>
                  <a:ext uri="{FF2B5EF4-FFF2-40B4-BE49-F238E27FC236}">
                    <a16:creationId xmlns:a16="http://schemas.microsoft.com/office/drawing/2014/main" id="{6E0B108C-E957-3ABC-937C-2079F78BC599}"/>
                  </a:ext>
                </a:extLst>
              </p:cNvPr>
              <p:cNvSpPr txBox="1"/>
              <p:nvPr/>
            </p:nvSpPr>
            <p:spPr>
              <a:xfrm>
                <a:off x="3787023" y="6353713"/>
                <a:ext cx="1121562"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1 core</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2G</a:t>
                </a:r>
                <a:endParaRPr sz="1600">
                  <a:solidFill>
                    <a:schemeClr val="dk1"/>
                  </a:solidFill>
                  <a:latin typeface="Cabin"/>
                  <a:ea typeface="Cabin"/>
                  <a:cs typeface="Cabin"/>
                  <a:sym typeface="Cabin"/>
                </a:endParaRPr>
              </a:p>
            </p:txBody>
          </p:sp>
        </p:grpSp>
        <p:grpSp>
          <p:nvGrpSpPr>
            <p:cNvPr id="33" name="Google Shape;176;p18">
              <a:extLst>
                <a:ext uri="{FF2B5EF4-FFF2-40B4-BE49-F238E27FC236}">
                  <a16:creationId xmlns:a16="http://schemas.microsoft.com/office/drawing/2014/main" id="{A4648C6A-4975-7C6B-F3E4-94C700CB3456}"/>
                </a:ext>
              </a:extLst>
            </p:cNvPr>
            <p:cNvGrpSpPr/>
            <p:nvPr/>
          </p:nvGrpSpPr>
          <p:grpSpPr>
            <a:xfrm>
              <a:off x="8464718" y="3899083"/>
              <a:ext cx="1097250" cy="645025"/>
              <a:chOff x="10153225" y="4133705"/>
              <a:chExt cx="1097250" cy="645025"/>
            </a:xfrm>
          </p:grpSpPr>
          <p:sp>
            <p:nvSpPr>
              <p:cNvPr id="34" name="Google Shape;177;p18">
                <a:extLst>
                  <a:ext uri="{FF2B5EF4-FFF2-40B4-BE49-F238E27FC236}">
                    <a16:creationId xmlns:a16="http://schemas.microsoft.com/office/drawing/2014/main" id="{364715DC-D51E-8E95-FADD-326E0CF907EA}"/>
                  </a:ext>
                </a:extLst>
              </p:cNvPr>
              <p:cNvSpPr/>
              <p:nvPr/>
            </p:nvSpPr>
            <p:spPr>
              <a:xfrm>
                <a:off x="10884775" y="413370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178;p18">
                <a:extLst>
                  <a:ext uri="{FF2B5EF4-FFF2-40B4-BE49-F238E27FC236}">
                    <a16:creationId xmlns:a16="http://schemas.microsoft.com/office/drawing/2014/main" id="{27E2E4DD-E990-DFFE-7B08-1AA1C6C65E22}"/>
                  </a:ext>
                </a:extLst>
              </p:cNvPr>
              <p:cNvSpPr/>
              <p:nvPr/>
            </p:nvSpPr>
            <p:spPr>
              <a:xfrm>
                <a:off x="10153225" y="4595730"/>
                <a:ext cx="73152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39" name="Google Shape;182;p18">
              <a:extLst>
                <a:ext uri="{FF2B5EF4-FFF2-40B4-BE49-F238E27FC236}">
                  <a16:creationId xmlns:a16="http://schemas.microsoft.com/office/drawing/2014/main" id="{BD64C801-A4D0-3C00-F133-CA2B5909AB5F}"/>
                </a:ext>
              </a:extLst>
            </p:cNvPr>
            <p:cNvGrpSpPr/>
            <p:nvPr/>
          </p:nvGrpSpPr>
          <p:grpSpPr>
            <a:xfrm>
              <a:off x="5469551" y="2749582"/>
              <a:ext cx="1272165" cy="1913804"/>
              <a:chOff x="3696622" y="5368895"/>
              <a:chExt cx="1272165" cy="1913804"/>
            </a:xfrm>
          </p:grpSpPr>
          <p:sp>
            <p:nvSpPr>
              <p:cNvPr id="40" name="Google Shape;183;p18">
                <a:extLst>
                  <a:ext uri="{FF2B5EF4-FFF2-40B4-BE49-F238E27FC236}">
                    <a16:creationId xmlns:a16="http://schemas.microsoft.com/office/drawing/2014/main" id="{F54C67EF-2B0B-7FFC-F907-97EAECF0E555}"/>
                  </a:ext>
                </a:extLst>
              </p:cNvPr>
              <p:cNvSpPr/>
              <p:nvPr/>
            </p:nvSpPr>
            <p:spPr>
              <a:xfrm>
                <a:off x="4159285" y="5368895"/>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41" name="Google Shape;184;p18">
                <a:extLst>
                  <a:ext uri="{FF2B5EF4-FFF2-40B4-BE49-F238E27FC236}">
                    <a16:creationId xmlns:a16="http://schemas.microsoft.com/office/drawing/2014/main" id="{14FE2D46-7D8A-D055-E01D-EA586E06450E}"/>
                  </a:ext>
                </a:extLst>
              </p:cNvPr>
              <p:cNvSpPr txBox="1"/>
              <p:nvPr/>
            </p:nvSpPr>
            <p:spPr>
              <a:xfrm>
                <a:off x="3696622" y="6359400"/>
                <a:ext cx="1272165"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1 core</a:t>
                </a:r>
              </a:p>
              <a:p>
                <a:pPr marL="0" lvl="0" indent="0" algn="ctr" rtl="0">
                  <a:spcBef>
                    <a:spcPts val="0"/>
                  </a:spcBef>
                  <a:spcAft>
                    <a:spcPts val="0"/>
                  </a:spcAft>
                  <a:buNone/>
                </a:pPr>
                <a:endParaRPr lang="en-US" sz="1600">
                  <a:solidFill>
                    <a:schemeClr val="dk1"/>
                  </a:solidFill>
                  <a:latin typeface="Cabin"/>
                  <a:ea typeface="Cabin"/>
                  <a:cs typeface="Cabin"/>
                  <a:sym typeface="Cabin"/>
                </a:endParaRPr>
              </a:p>
              <a:p>
                <a:pPr marL="0" lvl="0" indent="0" algn="ctr" rtl="0">
                  <a:spcBef>
                    <a:spcPts val="0"/>
                  </a:spcBef>
                  <a:spcAft>
                    <a:spcPts val="0"/>
                  </a:spcAft>
                  <a:buNone/>
                </a:pPr>
                <a:r>
                  <a:rPr lang="en-US" sz="1600">
                    <a:solidFill>
                      <a:schemeClr val="dk1"/>
                    </a:solidFill>
                    <a:latin typeface="Cabin"/>
                    <a:ea typeface="Cabin"/>
                    <a:cs typeface="Cabin"/>
                    <a:sym typeface="Cabin"/>
                  </a:rPr>
                  <a:t>2G</a:t>
                </a:r>
                <a:endParaRPr sz="1600">
                  <a:solidFill>
                    <a:schemeClr val="dk1"/>
                  </a:solidFill>
                  <a:latin typeface="Cabin"/>
                  <a:ea typeface="Cabin"/>
                  <a:cs typeface="Cabin"/>
                  <a:sym typeface="Cabin"/>
                </a:endParaRPr>
              </a:p>
            </p:txBody>
          </p:sp>
        </p:grpSp>
      </p:grpSp>
      <p:grpSp>
        <p:nvGrpSpPr>
          <p:cNvPr id="52" name="Group 51">
            <a:extLst>
              <a:ext uri="{FF2B5EF4-FFF2-40B4-BE49-F238E27FC236}">
                <a16:creationId xmlns:a16="http://schemas.microsoft.com/office/drawing/2014/main" id="{AA4E7E73-55AA-A5C9-E5C1-D4D0E065CD34}"/>
              </a:ext>
            </a:extLst>
          </p:cNvPr>
          <p:cNvGrpSpPr/>
          <p:nvPr/>
        </p:nvGrpSpPr>
        <p:grpSpPr>
          <a:xfrm>
            <a:off x="888392" y="1601032"/>
            <a:ext cx="3859929" cy="589378"/>
            <a:chOff x="440008" y="1824937"/>
            <a:chExt cx="3859929" cy="589378"/>
          </a:xfrm>
        </p:grpSpPr>
        <p:cxnSp>
          <p:nvCxnSpPr>
            <p:cNvPr id="48" name="Straight Arrow Connector 47">
              <a:extLst>
                <a:ext uri="{FF2B5EF4-FFF2-40B4-BE49-F238E27FC236}">
                  <a16:creationId xmlns:a16="http://schemas.microsoft.com/office/drawing/2014/main" id="{716D2985-02A3-CC3F-6AC7-335EC7EF3E4D}"/>
                </a:ext>
              </a:extLst>
            </p:cNvPr>
            <p:cNvCxnSpPr>
              <a:cxnSpLocks/>
            </p:cNvCxnSpPr>
            <p:nvPr/>
          </p:nvCxnSpPr>
          <p:spPr>
            <a:xfrm>
              <a:off x="2005513" y="2089226"/>
              <a:ext cx="2294424" cy="32508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Google Shape;183;p18">
                  <a:extLst>
                    <a:ext uri="{FF2B5EF4-FFF2-40B4-BE49-F238E27FC236}">
                      <a16:creationId xmlns:a16="http://schemas.microsoft.com/office/drawing/2014/main" id="{C694F6D0-E35C-3AB3-4F8B-FA1434F2B10B}"/>
                    </a:ext>
                  </a:extLst>
                </p:cNvPr>
                <p:cNvSpPr/>
                <p:nvPr/>
              </p:nvSpPr>
              <p:spPr>
                <a:xfrm>
                  <a:off x="1443600" y="1906376"/>
                  <a:ext cx="365700" cy="3657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18" name="Google Shape;183;p18">
                  <a:extLst>
                    <a:ext uri="{FF2B5EF4-FFF2-40B4-BE49-F238E27FC236}">
                      <a16:creationId xmlns:a16="http://schemas.microsoft.com/office/drawing/2014/main" id="{C694F6D0-E35C-3AB3-4F8B-FA1434F2B10B}"/>
                    </a:ext>
                  </a:extLst>
                </p:cNvPr>
                <p:cNvSpPr>
                  <a:spLocks noRot="1" noChangeAspect="1" noMove="1" noResize="1" noEditPoints="1" noAdjustHandles="1" noChangeArrowheads="1" noChangeShapeType="1" noTextEdit="1"/>
                </p:cNvSpPr>
                <p:nvPr/>
              </p:nvSpPr>
              <p:spPr>
                <a:xfrm>
                  <a:off x="1443600" y="1906376"/>
                  <a:ext cx="365700" cy="365700"/>
                </a:xfrm>
                <a:prstGeom prst="rect">
                  <a:avLst/>
                </a:prstGeom>
                <a:blipFill>
                  <a:blip r:embed="rId4"/>
                  <a:stretch>
                    <a:fillRect r="-8065" b="-6452"/>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8" name="Google Shape;162;p18">
              <a:extLst>
                <a:ext uri="{FF2B5EF4-FFF2-40B4-BE49-F238E27FC236}">
                  <a16:creationId xmlns:a16="http://schemas.microsoft.com/office/drawing/2014/main" id="{2474B425-409C-8DB4-EBBE-4164654317B8}"/>
                </a:ext>
              </a:extLst>
            </p:cNvPr>
            <p:cNvSpPr txBox="1"/>
            <p:nvPr/>
          </p:nvSpPr>
          <p:spPr>
            <a:xfrm>
              <a:off x="440008" y="1867366"/>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Type-1</a:t>
              </a:r>
              <a:endParaRPr sz="1600">
                <a:solidFill>
                  <a:schemeClr val="dk1"/>
                </a:solidFill>
                <a:latin typeface="Cabin"/>
                <a:ea typeface="Cabin"/>
                <a:cs typeface="Cabin"/>
                <a:sym typeface="Cabin"/>
              </a:endParaRPr>
            </a:p>
          </p:txBody>
        </p:sp>
        <mc:AlternateContent xmlns:mc="http://schemas.openxmlformats.org/markup-compatibility/2006" xmlns:a14="http://schemas.microsoft.com/office/drawing/2010/main">
          <mc:Choice Requires="a14">
            <p:sp>
              <p:nvSpPr>
                <p:cNvPr id="44" name="Google Shape;162;p18">
                  <a:extLst>
                    <a:ext uri="{FF2B5EF4-FFF2-40B4-BE49-F238E27FC236}">
                      <a16:creationId xmlns:a16="http://schemas.microsoft.com/office/drawing/2014/main" id="{E28C3D53-372F-AF54-DFE0-6FFEA3E947C4}"/>
                    </a:ext>
                  </a:extLst>
                </p:cNvPr>
                <p:cNvSpPr txBox="1"/>
                <p:nvPr/>
              </p:nvSpPr>
              <p:spPr>
                <a:xfrm>
                  <a:off x="2620879" y="1824937"/>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4" name="Google Shape;162;p18">
                  <a:extLst>
                    <a:ext uri="{FF2B5EF4-FFF2-40B4-BE49-F238E27FC236}">
                      <a16:creationId xmlns:a16="http://schemas.microsoft.com/office/drawing/2014/main" id="{E28C3D53-372F-AF54-DFE0-6FFEA3E947C4}"/>
                    </a:ext>
                  </a:extLst>
                </p:cNvPr>
                <p:cNvSpPr txBox="1">
                  <a:spLocks noRot="1" noChangeAspect="1" noMove="1" noResize="1" noEditPoints="1" noAdjustHandles="1" noChangeArrowheads="1" noChangeShapeType="1" noTextEdit="1"/>
                </p:cNvSpPr>
                <p:nvPr/>
              </p:nvSpPr>
              <p:spPr>
                <a:xfrm>
                  <a:off x="2620879" y="1824937"/>
                  <a:ext cx="1203094" cy="430857"/>
                </a:xfrm>
                <a:prstGeom prst="rect">
                  <a:avLst/>
                </a:prstGeom>
                <a:blipFill>
                  <a:blip r:embed="rId5"/>
                  <a:stretch>
                    <a:fillRect l="-1010" r="-505" b="-7143"/>
                  </a:stretch>
                </a:blipFill>
                <a:ln>
                  <a:noFill/>
                </a:ln>
              </p:spPr>
              <p:txBody>
                <a:bodyPr/>
                <a:lstStyle/>
                <a:p>
                  <a:r>
                    <a:rPr lang="en-US">
                      <a:noFill/>
                    </a:rPr>
                    <a:t> </a:t>
                  </a:r>
                </a:p>
              </p:txBody>
            </p:sp>
          </mc:Fallback>
        </mc:AlternateContent>
      </p:grpSp>
      <p:grpSp>
        <p:nvGrpSpPr>
          <p:cNvPr id="51" name="Group 50">
            <a:extLst>
              <a:ext uri="{FF2B5EF4-FFF2-40B4-BE49-F238E27FC236}">
                <a16:creationId xmlns:a16="http://schemas.microsoft.com/office/drawing/2014/main" id="{0811EA8F-273F-8A11-A1DD-0DDE842926C8}"/>
              </a:ext>
            </a:extLst>
          </p:cNvPr>
          <p:cNvGrpSpPr/>
          <p:nvPr/>
        </p:nvGrpSpPr>
        <p:grpSpPr>
          <a:xfrm>
            <a:off x="918011" y="2296178"/>
            <a:ext cx="3824414" cy="735628"/>
            <a:chOff x="441731" y="2542749"/>
            <a:chExt cx="3824414" cy="735628"/>
          </a:xfrm>
        </p:grpSpPr>
        <mc:AlternateContent xmlns:mc="http://schemas.openxmlformats.org/markup-compatibility/2006" xmlns:a14="http://schemas.microsoft.com/office/drawing/2010/main">
          <mc:Choice Requires="a14">
            <p:sp>
              <p:nvSpPr>
                <p:cNvPr id="27" name="Google Shape;161;p18">
                  <a:extLst>
                    <a:ext uri="{FF2B5EF4-FFF2-40B4-BE49-F238E27FC236}">
                      <a16:creationId xmlns:a16="http://schemas.microsoft.com/office/drawing/2014/main" id="{14FFC653-3332-6027-A91C-2B19081C2153}"/>
                    </a:ext>
                  </a:extLst>
                </p:cNvPr>
                <p:cNvSpPr/>
                <p:nvPr/>
              </p:nvSpPr>
              <p:spPr>
                <a:xfrm>
                  <a:off x="1443600" y="2850714"/>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a:solidFill>
                      <a:schemeClr val="bg1"/>
                    </a:solidFill>
                    <a:latin typeface="Cabin"/>
                    <a:ea typeface="Cabin"/>
                    <a:cs typeface="Cabin"/>
                    <a:sym typeface="Cabin"/>
                  </a:endParaRPr>
                </a:p>
              </p:txBody>
            </p:sp>
          </mc:Choice>
          <mc:Fallback xmlns="">
            <p:sp>
              <p:nvSpPr>
                <p:cNvPr id="27" name="Google Shape;161;p18">
                  <a:extLst>
                    <a:ext uri="{FF2B5EF4-FFF2-40B4-BE49-F238E27FC236}">
                      <a16:creationId xmlns:a16="http://schemas.microsoft.com/office/drawing/2014/main" id="{14FFC653-3332-6027-A91C-2B19081C2153}"/>
                    </a:ext>
                  </a:extLst>
                </p:cNvPr>
                <p:cNvSpPr>
                  <a:spLocks noRot="1" noChangeAspect="1" noMove="1" noResize="1" noEditPoints="1" noAdjustHandles="1" noChangeArrowheads="1" noChangeShapeType="1" noTextEdit="1"/>
                </p:cNvSpPr>
                <p:nvPr/>
              </p:nvSpPr>
              <p:spPr>
                <a:xfrm>
                  <a:off x="1443600" y="2850714"/>
                  <a:ext cx="365760" cy="365760"/>
                </a:xfrm>
                <a:prstGeom prst="rect">
                  <a:avLst/>
                </a:prstGeom>
                <a:blipFill>
                  <a:blip r:embed="rId6"/>
                  <a:stretch>
                    <a:fillRect r="-8065" b="-806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29" name="Google Shape;162;p18">
              <a:extLst>
                <a:ext uri="{FF2B5EF4-FFF2-40B4-BE49-F238E27FC236}">
                  <a16:creationId xmlns:a16="http://schemas.microsoft.com/office/drawing/2014/main" id="{19F59DD7-F1AC-0A35-95BF-FC4DF95612CC}"/>
                </a:ext>
              </a:extLst>
            </p:cNvPr>
            <p:cNvSpPr txBox="1"/>
            <p:nvPr/>
          </p:nvSpPr>
          <p:spPr>
            <a:xfrm>
              <a:off x="441731" y="2785617"/>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Type-2</a:t>
              </a:r>
              <a:endParaRPr sz="1600">
                <a:solidFill>
                  <a:schemeClr val="dk1"/>
                </a:solidFill>
                <a:latin typeface="Cabin"/>
                <a:ea typeface="Cabin"/>
                <a:cs typeface="Cabin"/>
                <a:sym typeface="Cabin"/>
              </a:endParaRPr>
            </a:p>
          </p:txBody>
        </p:sp>
        <p:cxnSp>
          <p:nvCxnSpPr>
            <p:cNvPr id="37" name="Straight Arrow Connector 36">
              <a:extLst>
                <a:ext uri="{FF2B5EF4-FFF2-40B4-BE49-F238E27FC236}">
                  <a16:creationId xmlns:a16="http://schemas.microsoft.com/office/drawing/2014/main" id="{743CB1B2-0085-8661-56E3-312976C01C20}"/>
                </a:ext>
              </a:extLst>
            </p:cNvPr>
            <p:cNvCxnSpPr>
              <a:cxnSpLocks/>
            </p:cNvCxnSpPr>
            <p:nvPr/>
          </p:nvCxnSpPr>
          <p:spPr>
            <a:xfrm flipV="1">
              <a:off x="2005513" y="2542749"/>
              <a:ext cx="2260632" cy="49084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5" name="Google Shape;162;p18">
                  <a:extLst>
                    <a:ext uri="{FF2B5EF4-FFF2-40B4-BE49-F238E27FC236}">
                      <a16:creationId xmlns:a16="http://schemas.microsoft.com/office/drawing/2014/main" id="{DA84BF11-9F73-A167-9A40-162F0AD37A70}"/>
                    </a:ext>
                  </a:extLst>
                </p:cNvPr>
                <p:cNvSpPr txBox="1"/>
                <p:nvPr/>
              </p:nvSpPr>
              <p:spPr>
                <a:xfrm>
                  <a:off x="2467126" y="2847520"/>
                  <a:ext cx="1203094"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Poisson(</a:t>
                  </a:r>
                  <a14:m>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oMath>
                  </a14:m>
                  <a:r>
                    <a:rPr lang="en-US" sz="1600">
                      <a:solidFill>
                        <a:schemeClr val="dk1"/>
                      </a:solidFill>
                      <a:latin typeface="Cabin"/>
                      <a:ea typeface="Cabin"/>
                      <a:cs typeface="Cabin"/>
                      <a:sym typeface="Cabin"/>
                    </a:rPr>
                    <a:t>)</a:t>
                  </a:r>
                  <a:endParaRPr sz="1600">
                    <a:solidFill>
                      <a:schemeClr val="dk1"/>
                    </a:solidFill>
                    <a:latin typeface="Cabin"/>
                    <a:ea typeface="Cabin"/>
                    <a:cs typeface="Cabin"/>
                    <a:sym typeface="Cabin"/>
                  </a:endParaRPr>
                </a:p>
              </p:txBody>
            </p:sp>
          </mc:Choice>
          <mc:Fallback xmlns="">
            <p:sp>
              <p:nvSpPr>
                <p:cNvPr id="45" name="Google Shape;162;p18">
                  <a:extLst>
                    <a:ext uri="{FF2B5EF4-FFF2-40B4-BE49-F238E27FC236}">
                      <a16:creationId xmlns:a16="http://schemas.microsoft.com/office/drawing/2014/main" id="{DA84BF11-9F73-A167-9A40-162F0AD37A70}"/>
                    </a:ext>
                  </a:extLst>
                </p:cNvPr>
                <p:cNvSpPr txBox="1">
                  <a:spLocks noRot="1" noChangeAspect="1" noMove="1" noResize="1" noEditPoints="1" noAdjustHandles="1" noChangeArrowheads="1" noChangeShapeType="1" noTextEdit="1"/>
                </p:cNvSpPr>
                <p:nvPr/>
              </p:nvSpPr>
              <p:spPr>
                <a:xfrm>
                  <a:off x="2467126" y="2847520"/>
                  <a:ext cx="1203094" cy="430857"/>
                </a:xfrm>
                <a:prstGeom prst="rect">
                  <a:avLst/>
                </a:prstGeom>
                <a:blipFill>
                  <a:blip r:embed="rId7"/>
                  <a:stretch>
                    <a:fillRect l="-1523" r="-1015" b="-7143"/>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5" name="Google Shape;162;p18">
                <a:extLst>
                  <a:ext uri="{FF2B5EF4-FFF2-40B4-BE49-F238E27FC236}">
                    <a16:creationId xmlns:a16="http://schemas.microsoft.com/office/drawing/2014/main" id="{3682D0FE-AAAC-7F3C-CC3E-75DF76FC6013}"/>
                  </a:ext>
                </a:extLst>
              </p:cNvPr>
              <p:cNvSpPr txBox="1"/>
              <p:nvPr/>
            </p:nvSpPr>
            <p:spPr>
              <a:xfrm>
                <a:off x="166203" y="3456706"/>
                <a:ext cx="5944347" cy="923299"/>
              </a:xfrm>
              <a:prstGeom prst="rect">
                <a:avLst/>
              </a:prstGeom>
              <a:noFill/>
              <a:ln>
                <a:noFill/>
              </a:ln>
            </p:spPr>
            <p:txBody>
              <a:bodyPr spcFirstLastPara="1" wrap="square" lIns="91425" tIns="91425" rIns="91425" bIns="91425" anchor="t" anchorCtr="0">
                <a:spAutoFit/>
              </a:bodyPr>
              <a:lstStyle/>
              <a:p>
                <a:pPr lvl="0" algn="ctr"/>
                <a:r>
                  <a:rPr lang="en-US" sz="1600" i="1">
                    <a:solidFill>
                      <a:schemeClr val="dk1"/>
                    </a:solidFill>
                    <a:latin typeface="Cabin"/>
                    <a:ea typeface="Cabin"/>
                    <a:cs typeface="Cabin"/>
                    <a:sym typeface="Cabin"/>
                  </a:rPr>
                  <a:t>Service requirement </a:t>
                </a:r>
                <a14:m>
                  <m:oMath xmlns:m="http://schemas.openxmlformats.org/officeDocument/2006/math">
                    <m:sSub>
                      <m:sSubPr>
                        <m:ctrlPr>
                          <a:rPr lang="en-US" sz="1600" i="1">
                            <a:solidFill>
                              <a:schemeClr val="dk1"/>
                            </a:solidFill>
                            <a:latin typeface="Cambria Math" panose="02040503050406030204" pitchFamily="18" charset="0"/>
                            <a:ea typeface="Cabin"/>
                            <a:cs typeface="Cabin"/>
                            <a:sym typeface="Cabin"/>
                          </a:rPr>
                        </m:ctrlPr>
                      </m:sSubPr>
                      <m:e>
                        <m:r>
                          <a:rPr lang="en-US" sz="1600" i="1">
                            <a:solidFill>
                              <a:schemeClr val="dk1"/>
                            </a:solidFill>
                            <a:latin typeface="Cambria Math" panose="02040503050406030204" pitchFamily="18" charset="0"/>
                            <a:ea typeface="Cabin"/>
                            <a:cs typeface="Cabin"/>
                            <a:sym typeface="Cabin"/>
                          </a:rPr>
                          <m:t>𝑆</m:t>
                        </m:r>
                      </m:e>
                      <m:sub>
                        <m:r>
                          <a:rPr lang="en-US" sz="1600" i="1">
                            <a:solidFill>
                              <a:schemeClr val="dk1"/>
                            </a:solidFill>
                            <a:latin typeface="Cambria Math" panose="02040503050406030204" pitchFamily="18" charset="0"/>
                            <a:ea typeface="Cabin"/>
                            <a:cs typeface="Cabin"/>
                            <a:sym typeface="Cabin"/>
                          </a:rPr>
                          <m:t>𝑖</m:t>
                        </m:r>
                      </m:sub>
                    </m:sSub>
                  </m:oMath>
                </a14:m>
                <a:r>
                  <a:rPr lang="en-US" sz="1600">
                    <a:solidFill>
                      <a:schemeClr val="dk1"/>
                    </a:solidFill>
                    <a:latin typeface="Cabin"/>
                    <a:ea typeface="Cabin"/>
                    <a:cs typeface="Cabin"/>
                    <a:sym typeface="Cabin"/>
                  </a:rPr>
                  <a:t>: </a:t>
                </a:r>
              </a:p>
              <a:p>
                <a:pPr lvl="0" algn="ctr"/>
                <a:r>
                  <a:rPr lang="en-US" sz="1600">
                    <a:solidFill>
                      <a:schemeClr val="dk1"/>
                    </a:solidFill>
                    <a:latin typeface="Cabin"/>
                    <a:ea typeface="Cabin"/>
                    <a:cs typeface="Cabin"/>
                    <a:sym typeface="Cabin"/>
                  </a:rPr>
                  <a:t>time a type-</a:t>
                </a:r>
                <a14:m>
                  <m:oMath xmlns:m="http://schemas.openxmlformats.org/officeDocument/2006/math">
                    <m:r>
                      <a:rPr lang="en-US" sz="1600" i="1">
                        <a:solidFill>
                          <a:schemeClr val="dk1"/>
                        </a:solidFill>
                        <a:latin typeface="Cambria Math" panose="02040503050406030204" pitchFamily="18" charset="0"/>
                        <a:ea typeface="Cabin"/>
                        <a:cs typeface="Cabin"/>
                        <a:sym typeface="Cabin"/>
                      </a:rPr>
                      <m:t>𝑖</m:t>
                    </m:r>
                  </m:oMath>
                </a14:m>
                <a:r>
                  <a:rPr lang="en-US" sz="1600">
                    <a:solidFill>
                      <a:schemeClr val="dk1"/>
                    </a:solidFill>
                    <a:latin typeface="Cabin"/>
                    <a:ea typeface="Cabin"/>
                    <a:cs typeface="Cabin"/>
                    <a:sym typeface="Cabin"/>
                  </a:rPr>
                  <a:t> job needs to be run on the server before completion.</a:t>
                </a:r>
              </a:p>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𝑆</m:t>
                          </m:r>
                        </m:e>
                        <m:sub>
                          <m:r>
                            <a:rPr lang="en-US" sz="1600" i="1">
                              <a:latin typeface="Cambria Math" panose="02040503050406030204" pitchFamily="18" charset="0"/>
                            </a:rPr>
                            <m:t>𝑖</m:t>
                          </m:r>
                        </m:sub>
                      </m:sSub>
                      <m:r>
                        <a:rPr lang="en-US" sz="1600" i="1">
                          <a:latin typeface="Cambria Math" panose="02040503050406030204" pitchFamily="18" charset="0"/>
                        </a:rPr>
                        <m:t>∼</m:t>
                      </m:r>
                      <m:func>
                        <m:funcPr>
                          <m:ctrlPr>
                            <a:rPr lang="en-US" sz="1600" i="1">
                              <a:latin typeface="Cambria Math" panose="02040503050406030204" pitchFamily="18" charset="0"/>
                            </a:rPr>
                          </m:ctrlPr>
                        </m:funcPr>
                        <m:fName>
                          <m:r>
                            <m:rPr>
                              <m:sty m:val="p"/>
                            </m:rPr>
                            <a:rPr lang="en-US" sz="1600">
                              <a:latin typeface="Cambria Math" panose="02040503050406030204" pitchFamily="18" charset="0"/>
                            </a:rPr>
                            <m:t>exp</m:t>
                          </m:r>
                        </m:fName>
                        <m:e>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𝜇</m:t>
                              </m:r>
                            </m:e>
                            <m:sub>
                              <m:r>
                                <a:rPr lang="en-US" sz="1600" i="1">
                                  <a:latin typeface="Cambria Math" panose="02040503050406030204" pitchFamily="18" charset="0"/>
                                </a:rPr>
                                <m:t>𝑖</m:t>
                              </m:r>
                            </m:sub>
                          </m:sSub>
                          <m:r>
                            <a:rPr lang="en-US" sz="1600" i="1">
                              <a:latin typeface="Cambria Math" panose="02040503050406030204" pitchFamily="18" charset="0"/>
                            </a:rPr>
                            <m:t>)</m:t>
                          </m:r>
                        </m:e>
                      </m:func>
                      <m:r>
                        <a:rPr lang="en-US" sz="1600" i="1">
                          <a:latin typeface="Cambria Math" panose="02040503050406030204" pitchFamily="18" charset="0"/>
                        </a:rPr>
                        <m:t>, </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𝑑</m:t>
                      </m:r>
                      <m:r>
                        <a:rPr lang="en-US" sz="1600" i="1">
                          <a:latin typeface="Cambria Math" panose="02040503050406030204" pitchFamily="18" charset="0"/>
                        </a:rPr>
                        <m:t>.</m:t>
                      </m:r>
                    </m:oMath>
                  </m:oMathPara>
                </a14:m>
                <a:endParaRPr lang="en-US" sz="1600"/>
              </a:p>
            </p:txBody>
          </p:sp>
        </mc:Choice>
        <mc:Fallback xmlns="">
          <p:sp>
            <p:nvSpPr>
              <p:cNvPr id="55" name="Google Shape;162;p18">
                <a:extLst>
                  <a:ext uri="{FF2B5EF4-FFF2-40B4-BE49-F238E27FC236}">
                    <a16:creationId xmlns:a16="http://schemas.microsoft.com/office/drawing/2014/main" id="{3682D0FE-AAAC-7F3C-CC3E-75DF76FC6013}"/>
                  </a:ext>
                </a:extLst>
              </p:cNvPr>
              <p:cNvSpPr txBox="1">
                <a:spLocks noRot="1" noChangeAspect="1" noMove="1" noResize="1" noEditPoints="1" noAdjustHandles="1" noChangeArrowheads="1" noChangeShapeType="1" noTextEdit="1"/>
              </p:cNvSpPr>
              <p:nvPr/>
            </p:nvSpPr>
            <p:spPr>
              <a:xfrm>
                <a:off x="166203" y="3456706"/>
                <a:ext cx="5944347" cy="923299"/>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Google Shape;199;p19">
                <a:extLst>
                  <a:ext uri="{FF2B5EF4-FFF2-40B4-BE49-F238E27FC236}">
                    <a16:creationId xmlns:a16="http://schemas.microsoft.com/office/drawing/2014/main" id="{4462825D-ADB7-E2FE-533D-9F10165E0905}"/>
                  </a:ext>
                </a:extLst>
              </p:cNvPr>
              <p:cNvSpPr txBox="1">
                <a:spLocks noGrp="1"/>
              </p:cNvSpPr>
              <p:nvPr>
                <p:ph type="body" idx="1"/>
              </p:nvPr>
            </p:nvSpPr>
            <p:spPr>
              <a:xfrm>
                <a:off x="636105" y="4821956"/>
                <a:ext cx="11238851" cy="1471077"/>
              </a:xfrm>
              <a:prstGeom prst="rect">
                <a:avLst/>
              </a:prstGeom>
            </p:spPr>
            <p:txBody>
              <a:bodyPr spcFirstLastPara="1" wrap="square" lIns="91425" tIns="91425" rIns="91425" bIns="91425" anchor="t" anchorCtr="0">
                <a:noAutofit/>
              </a:bodyPr>
              <a:lstStyle/>
              <a:p>
                <a:pPr marL="50800" lvl="0" indent="0" algn="l" rtl="0">
                  <a:lnSpc>
                    <a:spcPct val="100000"/>
                  </a:lnSpc>
                  <a:spcBef>
                    <a:spcPts val="0"/>
                  </a:spcBef>
                  <a:spcAft>
                    <a:spcPts val="0"/>
                  </a:spcAft>
                  <a:buSzPts val="2800"/>
                  <a:buNone/>
                </a:pPr>
                <a:r>
                  <a:rPr lang="en-US" sz="2400" dirty="0"/>
                  <a:t>Goal:</a:t>
                </a:r>
              </a:p>
              <a:p>
                <a:pPr>
                  <a:lnSpc>
                    <a:spcPct val="100000"/>
                  </a:lnSpc>
                  <a:spcBef>
                    <a:spcPts val="0"/>
                  </a:spcBef>
                  <a:buFont typeface="Arial" panose="020B0604020202020204" pitchFamily="34" charset="0"/>
                  <a:buChar char="•"/>
                </a:pPr>
                <a:r>
                  <a:rPr lang="en-US" sz="2400" dirty="0"/>
                  <a:t>Maximize</a:t>
                </a:r>
                <a:r>
                  <a:rPr lang="en-US" sz="2400" i="1" dirty="0"/>
                  <a:t> the stability region: </a:t>
                </a:r>
                <a:r>
                  <a:rPr lang="en-US" sz="2400" dirty="0"/>
                  <a:t>set of cases </a:t>
                </a:r>
                <a:r>
                  <a:rPr lang="en-US" sz="2400" dirty="0" err="1"/>
                  <a:t>s.t.</a:t>
                </a:r>
                <a:r>
                  <a:rPr lang="en-US" sz="2400" dirty="0"/>
                  <a:t> mean response time is bounded.</a:t>
                </a:r>
              </a:p>
              <a:p>
                <a:pPr>
                  <a:lnSpc>
                    <a:spcPct val="100000"/>
                  </a:lnSpc>
                  <a:spcBef>
                    <a:spcPts val="0"/>
                  </a:spcBef>
                  <a:buFont typeface="Arial" panose="020B0604020202020204" pitchFamily="34" charset="0"/>
                  <a:buChar char="•"/>
                </a:pPr>
                <a:r>
                  <a:rPr lang="en-US" sz="2400" dirty="0"/>
                  <a:t>Analyze</a:t>
                </a:r>
                <a:r>
                  <a:rPr lang="en-US" sz="2400" i="1" dirty="0"/>
                  <a:t> the mean response time,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a:t>
                </a:r>
              </a:p>
            </p:txBody>
          </p:sp>
        </mc:Choice>
        <mc:Fallback xmlns="">
          <p:sp>
            <p:nvSpPr>
              <p:cNvPr id="61" name="Google Shape;199;p19">
                <a:extLst>
                  <a:ext uri="{FF2B5EF4-FFF2-40B4-BE49-F238E27FC236}">
                    <a16:creationId xmlns:a16="http://schemas.microsoft.com/office/drawing/2014/main" id="{4462825D-ADB7-E2FE-533D-9F10165E0905}"/>
                  </a:ext>
                </a:extLst>
              </p:cNvPr>
              <p:cNvSpPr txBox="1">
                <a:spLocks noGrp="1" noRot="1" noChangeAspect="1" noMove="1" noResize="1" noEditPoints="1" noAdjustHandles="1" noChangeArrowheads="1" noChangeShapeType="1" noTextEdit="1"/>
              </p:cNvSpPr>
              <p:nvPr>
                <p:ph type="body" idx="1"/>
              </p:nvPr>
            </p:nvSpPr>
            <p:spPr>
              <a:xfrm>
                <a:off x="636105" y="4821956"/>
                <a:ext cx="11238851" cy="1471077"/>
              </a:xfrm>
              <a:prstGeom prst="rect">
                <a:avLst/>
              </a:prstGeom>
              <a:blipFill>
                <a:blip r:embed="rId10"/>
                <a:stretch>
                  <a:fillRect l="-542"/>
                </a:stretch>
              </a:blipFill>
            </p:spPr>
            <p:txBody>
              <a:bodyPr/>
              <a:lstStyle/>
              <a:p>
                <a:r>
                  <a:rPr lang="en-US">
                    <a:noFill/>
                  </a:rPr>
                  <a:t> </a:t>
                </a:r>
              </a:p>
            </p:txBody>
          </p:sp>
        </mc:Fallback>
      </mc:AlternateContent>
      <p:grpSp>
        <p:nvGrpSpPr>
          <p:cNvPr id="42" name="Group 41">
            <a:extLst>
              <a:ext uri="{FF2B5EF4-FFF2-40B4-BE49-F238E27FC236}">
                <a16:creationId xmlns:a16="http://schemas.microsoft.com/office/drawing/2014/main" id="{438535E7-646B-2C8C-8E36-DBA9FEE7045B}"/>
              </a:ext>
            </a:extLst>
          </p:cNvPr>
          <p:cNvGrpSpPr/>
          <p:nvPr/>
        </p:nvGrpSpPr>
        <p:grpSpPr>
          <a:xfrm>
            <a:off x="6670600" y="3843268"/>
            <a:ext cx="2524589" cy="442519"/>
            <a:chOff x="6670600" y="3843268"/>
            <a:chExt cx="2524589" cy="442519"/>
          </a:xfrm>
        </p:grpSpPr>
        <p:sp>
          <p:nvSpPr>
            <p:cNvPr id="7" name="Google Shape;162;p18">
              <a:extLst>
                <a:ext uri="{FF2B5EF4-FFF2-40B4-BE49-F238E27FC236}">
                  <a16:creationId xmlns:a16="http://schemas.microsoft.com/office/drawing/2014/main" id="{0B8DAE6A-A0FC-B1D3-1AC7-30B913BE6A5D}"/>
                </a:ext>
              </a:extLst>
            </p:cNvPr>
            <p:cNvSpPr txBox="1"/>
            <p:nvPr/>
          </p:nvSpPr>
          <p:spPr>
            <a:xfrm>
              <a:off x="6670600" y="3854930"/>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Type-1</a:t>
              </a:r>
              <a:endParaRPr sz="1600">
                <a:solidFill>
                  <a:schemeClr val="dk1"/>
                </a:solidFill>
                <a:latin typeface="Cabin"/>
                <a:ea typeface="Cabin"/>
                <a:cs typeface="Cabin"/>
                <a:sym typeface="Cabin"/>
              </a:endParaRPr>
            </a:p>
          </p:txBody>
        </p:sp>
        <p:sp>
          <p:nvSpPr>
            <p:cNvPr id="36" name="Google Shape;162;p18">
              <a:extLst>
                <a:ext uri="{FF2B5EF4-FFF2-40B4-BE49-F238E27FC236}">
                  <a16:creationId xmlns:a16="http://schemas.microsoft.com/office/drawing/2014/main" id="{3A43D302-D877-7494-1BCE-815C86116AF0}"/>
                </a:ext>
              </a:extLst>
            </p:cNvPr>
            <p:cNvSpPr txBox="1"/>
            <p:nvPr/>
          </p:nvSpPr>
          <p:spPr>
            <a:xfrm>
              <a:off x="7372186" y="3849099"/>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Type-1</a:t>
              </a:r>
              <a:endParaRPr sz="1600">
                <a:solidFill>
                  <a:schemeClr val="dk1"/>
                </a:solidFill>
                <a:latin typeface="Cabin"/>
                <a:ea typeface="Cabin"/>
                <a:cs typeface="Cabin"/>
                <a:sym typeface="Cabin"/>
              </a:endParaRPr>
            </a:p>
          </p:txBody>
        </p:sp>
        <p:sp>
          <p:nvSpPr>
            <p:cNvPr id="38" name="Google Shape;162;p18">
              <a:extLst>
                <a:ext uri="{FF2B5EF4-FFF2-40B4-BE49-F238E27FC236}">
                  <a16:creationId xmlns:a16="http://schemas.microsoft.com/office/drawing/2014/main" id="{754EDEE3-F11C-DC8E-6689-214BFF22BF6E}"/>
                </a:ext>
              </a:extLst>
            </p:cNvPr>
            <p:cNvSpPr txBox="1"/>
            <p:nvPr/>
          </p:nvSpPr>
          <p:spPr>
            <a:xfrm>
              <a:off x="8070477" y="3843268"/>
              <a:ext cx="1124712"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chemeClr val="dk1"/>
                  </a:solidFill>
                  <a:latin typeface="Cabin"/>
                  <a:ea typeface="Cabin"/>
                  <a:cs typeface="Cabin"/>
                  <a:sym typeface="Cabin"/>
                </a:rPr>
                <a:t>Type-2</a:t>
              </a:r>
              <a:endParaRPr sz="1600">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3" name="Google Shape;162;p18">
                <a:extLst>
                  <a:ext uri="{FF2B5EF4-FFF2-40B4-BE49-F238E27FC236}">
                    <a16:creationId xmlns:a16="http://schemas.microsoft.com/office/drawing/2014/main" id="{BAA4D0A0-D7D0-BC7D-D1F3-81A19FDD481D}"/>
                  </a:ext>
                </a:extLst>
              </p:cNvPr>
              <p:cNvSpPr txBox="1"/>
              <p:nvPr/>
            </p:nvSpPr>
            <p:spPr>
              <a:xfrm>
                <a:off x="6135959" y="4296805"/>
                <a:ext cx="3597166" cy="430857"/>
              </a:xfrm>
              <a:prstGeom prst="rect">
                <a:avLst/>
              </a:prstGeom>
              <a:noFill/>
              <a:ln>
                <a:noFill/>
              </a:ln>
            </p:spPr>
            <p:txBody>
              <a:bodyPr spcFirstLastPara="1" wrap="square" lIns="91425" tIns="91425" rIns="91425" bIns="91425" anchor="t" anchorCtr="0">
                <a:spAutoFit/>
              </a:bodyPr>
              <a:lstStyle/>
              <a:p>
                <a:pPr lvl="0" algn="ctr"/>
                <a:r>
                  <a:rPr lang="en-US" sz="1600">
                    <a:solidFill>
                      <a:schemeClr val="dk1"/>
                    </a:solidFill>
                    <a:latin typeface="Cabin"/>
                    <a:ea typeface="Cabin"/>
                    <a:cs typeface="Cabin"/>
                    <a:sym typeface="Cabin"/>
                  </a:rPr>
                  <a:t>We assume there are </a:t>
                </a:r>
                <a14:m>
                  <m:oMath xmlns:m="http://schemas.openxmlformats.org/officeDocument/2006/math">
                    <m:r>
                      <a:rPr lang="en-US" sz="1600" b="0" i="1" smtClean="0">
                        <a:solidFill>
                          <a:schemeClr val="dk1"/>
                        </a:solidFill>
                        <a:latin typeface="Cambria Math" panose="02040503050406030204" pitchFamily="18" charset="0"/>
                        <a:ea typeface="Cabin"/>
                        <a:cs typeface="Cabin"/>
                        <a:sym typeface="Cabin"/>
                      </a:rPr>
                      <m:t>𝐾</m:t>
                    </m:r>
                  </m:oMath>
                </a14:m>
                <a:r>
                  <a:rPr lang="en-US" sz="1600"/>
                  <a:t> types of jobs.</a:t>
                </a:r>
              </a:p>
            </p:txBody>
          </p:sp>
        </mc:Choice>
        <mc:Fallback xmlns="">
          <p:sp>
            <p:nvSpPr>
              <p:cNvPr id="43" name="Google Shape;162;p18">
                <a:extLst>
                  <a:ext uri="{FF2B5EF4-FFF2-40B4-BE49-F238E27FC236}">
                    <a16:creationId xmlns:a16="http://schemas.microsoft.com/office/drawing/2014/main" id="{BAA4D0A0-D7D0-BC7D-D1F3-81A19FDD481D}"/>
                  </a:ext>
                </a:extLst>
              </p:cNvPr>
              <p:cNvSpPr txBox="1">
                <a:spLocks noRot="1" noChangeAspect="1" noMove="1" noResize="1" noEditPoints="1" noAdjustHandles="1" noChangeArrowheads="1" noChangeShapeType="1" noTextEdit="1"/>
              </p:cNvSpPr>
              <p:nvPr/>
            </p:nvSpPr>
            <p:spPr>
              <a:xfrm>
                <a:off x="6135959" y="4296805"/>
                <a:ext cx="3597166" cy="430857"/>
              </a:xfrm>
              <a:prstGeom prst="rect">
                <a:avLst/>
              </a:prstGeom>
              <a:blipFill>
                <a:blip r:embed="rId11"/>
                <a:stretch>
                  <a:fillRect b="-5634"/>
                </a:stretch>
              </a:blipFill>
              <a:ln>
                <a:noFill/>
              </a:ln>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88E33D02-EAF3-2075-88A7-0B3407EA785B}"/>
              </a:ext>
            </a:extLst>
          </p:cNvPr>
          <p:cNvGrpSpPr/>
          <p:nvPr/>
        </p:nvGrpSpPr>
        <p:grpSpPr>
          <a:xfrm>
            <a:off x="6255530" y="1041074"/>
            <a:ext cx="5282300" cy="609375"/>
            <a:chOff x="3651455" y="1818326"/>
            <a:chExt cx="5282300" cy="609375"/>
          </a:xfrm>
        </p:grpSpPr>
        <p:sp>
          <p:nvSpPr>
            <p:cNvPr id="47" name="Right Brace 46">
              <a:extLst>
                <a:ext uri="{FF2B5EF4-FFF2-40B4-BE49-F238E27FC236}">
                  <a16:creationId xmlns:a16="http://schemas.microsoft.com/office/drawing/2014/main" id="{94F2B0AD-8A09-A934-AD82-F62C7B518C90}"/>
                </a:ext>
              </a:extLst>
            </p:cNvPr>
            <p:cNvSpPr/>
            <p:nvPr/>
          </p:nvSpPr>
          <p:spPr>
            <a:xfrm rot="16200000">
              <a:off x="6183879" y="-322175"/>
              <a:ext cx="217452" cy="5282300"/>
            </a:xfrm>
            <a:prstGeom prst="rightBrace">
              <a:avLst>
                <a:gd name="adj1" fmla="val 45000"/>
                <a:gd name="adj2" fmla="val 50000"/>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9" name="Google Shape;148;p18">
                  <a:extLst>
                    <a:ext uri="{FF2B5EF4-FFF2-40B4-BE49-F238E27FC236}">
                      <a16:creationId xmlns:a16="http://schemas.microsoft.com/office/drawing/2014/main" id="{29DE3475-6D95-A3AC-7F0C-B30FC2CD0F15}"/>
                    </a:ext>
                  </a:extLst>
                </p:cNvPr>
                <p:cNvSpPr txBox="1"/>
                <p:nvPr/>
              </p:nvSpPr>
              <p:spPr>
                <a:xfrm>
                  <a:off x="5414957" y="1818326"/>
                  <a:ext cx="2052419"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Response time, </a:t>
                  </a:r>
                  <a14:m>
                    <m:oMath xmlns:m="http://schemas.openxmlformats.org/officeDocument/2006/math">
                      <m:r>
                        <a:rPr lang="en-US" sz="1800" b="0" i="1" smtClean="0">
                          <a:solidFill>
                            <a:schemeClr val="dk1"/>
                          </a:solidFill>
                          <a:latin typeface="Cambria Math" panose="02040503050406030204" pitchFamily="18" charset="0"/>
                          <a:ea typeface="Cabin"/>
                          <a:cs typeface="Cabin"/>
                          <a:sym typeface="Cabin"/>
                        </a:rPr>
                        <m:t>𝑇</m:t>
                      </m:r>
                    </m:oMath>
                  </a14:m>
                  <a:endParaRPr sz="1800">
                    <a:solidFill>
                      <a:schemeClr val="dk1"/>
                    </a:solidFill>
                    <a:latin typeface="Cabin"/>
                    <a:ea typeface="Cabin"/>
                    <a:cs typeface="Cabin"/>
                    <a:sym typeface="Cabin"/>
                  </a:endParaRPr>
                </a:p>
              </p:txBody>
            </p:sp>
          </mc:Choice>
          <mc:Fallback xmlns="">
            <p:sp>
              <p:nvSpPr>
                <p:cNvPr id="49" name="Google Shape;148;p18">
                  <a:extLst>
                    <a:ext uri="{FF2B5EF4-FFF2-40B4-BE49-F238E27FC236}">
                      <a16:creationId xmlns:a16="http://schemas.microsoft.com/office/drawing/2014/main" id="{29DE3475-6D95-A3AC-7F0C-B30FC2CD0F15}"/>
                    </a:ext>
                  </a:extLst>
                </p:cNvPr>
                <p:cNvSpPr txBox="1">
                  <a:spLocks noRot="1" noChangeAspect="1" noMove="1" noResize="1" noEditPoints="1" noAdjustHandles="1" noChangeArrowheads="1" noChangeShapeType="1" noTextEdit="1"/>
                </p:cNvSpPr>
                <p:nvPr/>
              </p:nvSpPr>
              <p:spPr>
                <a:xfrm>
                  <a:off x="5414957" y="1818326"/>
                  <a:ext cx="2052419" cy="461635"/>
                </a:xfrm>
                <a:prstGeom prst="rect">
                  <a:avLst/>
                </a:prstGeom>
                <a:blipFill>
                  <a:blip r:embed="rId12"/>
                  <a:stretch>
                    <a:fillRect l="-2374" b="-9211"/>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59844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build="p"/>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sp>
        <p:nvSpPr>
          <p:cNvPr id="1409" name="Google Shape;1409;p4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Proof Sketch</a:t>
            </a:r>
            <a:endParaRPr/>
          </a:p>
        </p:txBody>
      </p:sp>
      <p:sp>
        <p:nvSpPr>
          <p:cNvPr id="1410" name="Google Shape;1410;p4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When queues are long, drift is negative following from the assumption                   .</a:t>
            </a:r>
            <a:endParaRPr/>
          </a:p>
          <a:p>
            <a:pPr marL="457200" lvl="0" indent="-406400" algn="l" rtl="0">
              <a:spcBef>
                <a:spcPts val="0"/>
              </a:spcBef>
              <a:spcAft>
                <a:spcPts val="0"/>
              </a:spcAft>
              <a:buSzPts val="2800"/>
              <a:buChar char="●"/>
            </a:pPr>
            <a:r>
              <a:rPr lang="en-US"/>
              <a:t>When queues are short, we can show that those cases are finite.</a:t>
            </a:r>
            <a:endParaRPr/>
          </a:p>
        </p:txBody>
      </p:sp>
      <p:sp>
        <p:nvSpPr>
          <p:cNvPr id="1411" name="Google Shape;1411;p4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pic>
        <p:nvPicPr>
          <p:cNvPr id="1412" name="Google Shape;1412;p45" title="[0,0,0,&quot;https://www.codecogs.com/eqnedit.php?latex=%5Cforall%20i%2C%20%5Clambda_i%3C%5Cmu_i%20u_i#0&quot;]"/>
          <p:cNvPicPr preferRelativeResize="0"/>
          <p:nvPr/>
        </p:nvPicPr>
        <p:blipFill>
          <a:blip r:embed="rId3">
            <a:alphaModFix/>
          </a:blip>
          <a:stretch>
            <a:fillRect/>
          </a:stretch>
        </p:blipFill>
        <p:spPr>
          <a:xfrm>
            <a:off x="3305039" y="2512399"/>
            <a:ext cx="1316175" cy="2330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46"/>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MSR is throughput-optimal</a:t>
            </a:r>
            <a:endParaRPr/>
          </a:p>
        </p:txBody>
      </p:sp>
      <p:sp>
        <p:nvSpPr>
          <p:cNvPr id="1419" name="Google Shape;1419;p4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By [1], if an algorithm can stabilize the system when                  , then the algorithm is throughput-optimal. </a:t>
            </a:r>
            <a:endParaRPr/>
          </a:p>
          <a:p>
            <a:pPr marL="0" lvl="0" indent="0" algn="l" rtl="0">
              <a:spcBef>
                <a:spcPts val="1000"/>
              </a:spcBef>
              <a:spcAft>
                <a:spcPts val="0"/>
              </a:spcAft>
              <a:buNone/>
            </a:pPr>
            <a:endParaRPr/>
          </a:p>
          <a:p>
            <a:pPr marL="0" lvl="0" indent="0" algn="l" rtl="0">
              <a:spcBef>
                <a:spcPts val="1000"/>
              </a:spcBef>
              <a:spcAft>
                <a:spcPts val="0"/>
              </a:spcAft>
              <a:buNone/>
            </a:pPr>
            <a:r>
              <a:rPr lang="en-US"/>
              <a:t>Remember the converse of the theorem implies no algorithm can stabilize such arrival rates.                  </a:t>
            </a:r>
            <a:endParaRPr/>
          </a:p>
        </p:txBody>
      </p:sp>
      <p:sp>
        <p:nvSpPr>
          <p:cNvPr id="1420" name="Google Shape;1420;p4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pic>
        <p:nvPicPr>
          <p:cNvPr id="1421" name="Google Shape;1421;p46" title="[0,0,0,&quot;https://www.codecogs.com/eqnedit.php?latex=%5Cforall%20i%2C%20%5Clambda_i%3C%5Cmu_i%20u_i#0&quot;]"/>
          <p:cNvPicPr preferRelativeResize="0"/>
          <p:nvPr/>
        </p:nvPicPr>
        <p:blipFill>
          <a:blip r:embed="rId3">
            <a:alphaModFix/>
          </a:blip>
          <a:stretch>
            <a:fillRect/>
          </a:stretch>
        </p:blipFill>
        <p:spPr>
          <a:xfrm>
            <a:off x="8747339" y="2123902"/>
            <a:ext cx="1316175" cy="233050"/>
          </a:xfrm>
          <a:prstGeom prst="rect">
            <a:avLst/>
          </a:prstGeom>
          <a:noFill/>
          <a:ln>
            <a:noFill/>
          </a:ln>
        </p:spPr>
      </p:pic>
      <p:sp>
        <p:nvSpPr>
          <p:cNvPr id="1422" name="Google Shape;1422;p46"/>
          <p:cNvSpPr txBox="1"/>
          <p:nvPr/>
        </p:nvSpPr>
        <p:spPr>
          <a:xfrm>
            <a:off x="609600" y="5658975"/>
            <a:ext cx="11145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bin"/>
                <a:ea typeface="Cabin"/>
                <a:cs typeface="Cabin"/>
                <a:sym typeface="Cabin"/>
              </a:rPr>
              <a:t>[1] Siva Theja Maguluri and Rayadurgam Srikant. 2013. Scheduling jobs with unknown duration in clouds. IEEE/ACM Transactions On Networking 22, 6 (2013), 1938–1951.</a:t>
            </a:r>
            <a:endParaRPr sz="1200">
              <a:solidFill>
                <a:schemeClr val="dk1"/>
              </a:solidFill>
              <a:latin typeface="Cabin"/>
              <a:ea typeface="Cabin"/>
              <a:cs typeface="Cabin"/>
              <a:sym typeface="Cabin"/>
            </a:endParaRPr>
          </a:p>
          <a:p>
            <a:pPr marL="0" lvl="0" indent="0" algn="l" rtl="0">
              <a:spcBef>
                <a:spcPts val="0"/>
              </a:spcBef>
              <a:spcAft>
                <a:spcPts val="0"/>
              </a:spcAft>
              <a:buNone/>
            </a:pPr>
            <a:endParaRPr sz="1200">
              <a:solidFill>
                <a:schemeClr val="dk1"/>
              </a:solidFill>
              <a:latin typeface="Cabin"/>
              <a:ea typeface="Cabin"/>
              <a:cs typeface="Cabin"/>
              <a:sym typeface="Cabi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4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a:p>
        </p:txBody>
      </p:sp>
      <p:sp>
        <p:nvSpPr>
          <p:cNvPr id="1429" name="Google Shape;1429;p4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cxnSp>
        <p:nvCxnSpPr>
          <p:cNvPr id="1430" name="Google Shape;1430;p47"/>
          <p:cNvCxnSpPr/>
          <p:nvPr/>
        </p:nvCxnSpPr>
        <p:spPr>
          <a:xfrm rot="10800000">
            <a:off x="1012050" y="22673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431" name="Google Shape;1431;p47"/>
          <p:cNvCxnSpPr/>
          <p:nvPr/>
        </p:nvCxnSpPr>
        <p:spPr>
          <a:xfrm>
            <a:off x="1025225" y="4887500"/>
            <a:ext cx="2633400" cy="0"/>
          </a:xfrm>
          <a:prstGeom prst="straightConnector1">
            <a:avLst/>
          </a:prstGeom>
          <a:noFill/>
          <a:ln w="9525" cap="flat" cmpd="sng">
            <a:solidFill>
              <a:schemeClr val="dk2"/>
            </a:solidFill>
            <a:prstDash val="solid"/>
            <a:round/>
            <a:headEnd type="none" w="med" len="med"/>
            <a:tailEnd type="triangle" w="med" len="med"/>
          </a:ln>
        </p:spPr>
      </p:cxnSp>
      <p:pic>
        <p:nvPicPr>
          <p:cNvPr id="1432" name="Google Shape;1432;p47" title="[0,0,0,&quot;https://www.codecogs.com/eqnedit.php?latex=%5Clambda_1#0&quot;]"/>
          <p:cNvPicPr preferRelativeResize="0"/>
          <p:nvPr/>
        </p:nvPicPr>
        <p:blipFill>
          <a:blip r:embed="rId3">
            <a:alphaModFix/>
          </a:blip>
          <a:stretch>
            <a:fillRect/>
          </a:stretch>
        </p:blipFill>
        <p:spPr>
          <a:xfrm>
            <a:off x="3658625" y="4960688"/>
            <a:ext cx="154500" cy="158265"/>
          </a:xfrm>
          <a:prstGeom prst="rect">
            <a:avLst/>
          </a:prstGeom>
          <a:noFill/>
          <a:ln>
            <a:noFill/>
          </a:ln>
        </p:spPr>
      </p:pic>
      <p:pic>
        <p:nvPicPr>
          <p:cNvPr id="1433" name="Google Shape;1433;p47" title="[0,0,0,&quot;https://www.codecogs.com/eqnedit.php?latex=%5Clambda_2#0&quot;]"/>
          <p:cNvPicPr preferRelativeResize="0"/>
          <p:nvPr/>
        </p:nvPicPr>
        <p:blipFill>
          <a:blip r:embed="rId4">
            <a:alphaModFix/>
          </a:blip>
          <a:stretch>
            <a:fillRect/>
          </a:stretch>
        </p:blipFill>
        <p:spPr>
          <a:xfrm>
            <a:off x="758875" y="2267311"/>
            <a:ext cx="154500" cy="154500"/>
          </a:xfrm>
          <a:prstGeom prst="rect">
            <a:avLst/>
          </a:prstGeom>
          <a:noFill/>
          <a:ln>
            <a:noFill/>
          </a:ln>
        </p:spPr>
      </p:pic>
      <p:sp>
        <p:nvSpPr>
          <p:cNvPr id="1434" name="Google Shape;1434;p47"/>
          <p:cNvSpPr/>
          <p:nvPr/>
        </p:nvSpPr>
        <p:spPr>
          <a:xfrm>
            <a:off x="2321875" y="3275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35" name="Google Shape;1435;p47"/>
          <p:cNvSpPr/>
          <p:nvPr/>
        </p:nvSpPr>
        <p:spPr>
          <a:xfrm>
            <a:off x="4607875" y="23612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36" name="Google Shape;1436;p47"/>
          <p:cNvSpPr txBox="1"/>
          <p:nvPr/>
        </p:nvSpPr>
        <p:spPr>
          <a:xfrm>
            <a:off x="4759299" y="2196800"/>
            <a:ext cx="1909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Known arrival rate</a:t>
            </a:r>
            <a:endParaRPr sz="1600">
              <a:solidFill>
                <a:schemeClr val="dk1"/>
              </a:solidFill>
              <a:latin typeface="Cabin"/>
              <a:ea typeface="Cabin"/>
              <a:cs typeface="Cabin"/>
              <a:sym typeface="Cabin"/>
            </a:endParaRPr>
          </a:p>
        </p:txBody>
      </p:sp>
      <p:grpSp>
        <p:nvGrpSpPr>
          <p:cNvPr id="1437" name="Google Shape;1437;p47"/>
          <p:cNvGrpSpPr/>
          <p:nvPr/>
        </p:nvGrpSpPr>
        <p:grpSpPr>
          <a:xfrm>
            <a:off x="2017075" y="2501600"/>
            <a:ext cx="6477225" cy="1170925"/>
            <a:chOff x="5827075" y="2501600"/>
            <a:chExt cx="6477225" cy="1170925"/>
          </a:xfrm>
        </p:grpSpPr>
        <p:sp>
          <p:nvSpPr>
            <p:cNvPr id="1438" name="Google Shape;1438;p47"/>
            <p:cNvSpPr/>
            <p:nvPr/>
          </p:nvSpPr>
          <p:spPr>
            <a:xfrm>
              <a:off x="5827075" y="25136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39" name="Google Shape;1439;p47"/>
            <p:cNvSpPr/>
            <p:nvPr/>
          </p:nvSpPr>
          <p:spPr>
            <a:xfrm>
              <a:off x="7046275" y="35804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40" name="Google Shape;1440;p47"/>
            <p:cNvSpPr/>
            <p:nvPr/>
          </p:nvSpPr>
          <p:spPr>
            <a:xfrm>
              <a:off x="8417875" y="26660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41" name="Google Shape;1441;p47"/>
            <p:cNvSpPr txBox="1"/>
            <p:nvPr/>
          </p:nvSpPr>
          <p:spPr>
            <a:xfrm>
              <a:off x="8569300" y="2501600"/>
              <a:ext cx="3735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Completion rates from feasible schedules</a:t>
              </a:r>
              <a:endParaRPr sz="1600">
                <a:solidFill>
                  <a:schemeClr val="dk1"/>
                </a:solidFill>
                <a:latin typeface="Cabin"/>
                <a:ea typeface="Cabin"/>
                <a:cs typeface="Cabin"/>
                <a:sym typeface="Cabin"/>
              </a:endParaRPr>
            </a:p>
          </p:txBody>
        </p:sp>
      </p:grpSp>
      <p:sp>
        <p:nvSpPr>
          <p:cNvPr id="1442" name="Google Shape;1442;p47"/>
          <p:cNvSpPr txBox="1"/>
          <p:nvPr/>
        </p:nvSpPr>
        <p:spPr>
          <a:xfrm>
            <a:off x="4501725" y="3273650"/>
            <a:ext cx="69924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If completion rate &gt; arrival rate for each dimension, then the queue length is bounded. We say the system is </a:t>
            </a:r>
            <a:r>
              <a:rPr lang="en-US" sz="2200" i="1">
                <a:solidFill>
                  <a:schemeClr val="dk1"/>
                </a:solidFill>
                <a:latin typeface="Cabin"/>
                <a:ea typeface="Cabin"/>
                <a:cs typeface="Cabin"/>
                <a:sym typeface="Cabin"/>
              </a:rPr>
              <a:t>stable</a:t>
            </a:r>
            <a:r>
              <a:rPr lang="en-US" sz="2200">
                <a:solidFill>
                  <a:schemeClr val="dk1"/>
                </a:solidFill>
                <a:latin typeface="Cabin"/>
                <a:ea typeface="Cabin"/>
                <a:cs typeface="Cabin"/>
                <a:sym typeface="Cabin"/>
              </a:rPr>
              <a:t> in this case.</a:t>
            </a:r>
            <a:endParaRPr sz="2200">
              <a:solidFill>
                <a:schemeClr val="dk1"/>
              </a:solidFill>
              <a:latin typeface="Cabin"/>
              <a:ea typeface="Cabin"/>
              <a:cs typeface="Cabin"/>
              <a:sym typeface="Cabin"/>
            </a:endParaRPr>
          </a:p>
        </p:txBody>
      </p:sp>
      <p:cxnSp>
        <p:nvCxnSpPr>
          <p:cNvPr id="1443" name="Google Shape;1443;p47"/>
          <p:cNvCxnSpPr>
            <a:stCxn id="1438" idx="5"/>
            <a:endCxn id="1439" idx="1"/>
          </p:cNvCxnSpPr>
          <p:nvPr/>
        </p:nvCxnSpPr>
        <p:spPr>
          <a:xfrm>
            <a:off x="2095687" y="2592237"/>
            <a:ext cx="1154100" cy="1001700"/>
          </a:xfrm>
          <a:prstGeom prst="straightConnector1">
            <a:avLst/>
          </a:prstGeom>
          <a:noFill/>
          <a:ln w="9525" cap="flat" cmpd="sng">
            <a:solidFill>
              <a:schemeClr val="dk2"/>
            </a:solidFill>
            <a:prstDash val="solid"/>
            <a:round/>
            <a:headEnd type="none" w="med" len="med"/>
            <a:tailEnd type="none" w="med" len="med"/>
          </a:ln>
        </p:spPr>
      </p:cxnSp>
      <p:grpSp>
        <p:nvGrpSpPr>
          <p:cNvPr id="1444" name="Google Shape;1444;p47"/>
          <p:cNvGrpSpPr/>
          <p:nvPr/>
        </p:nvGrpSpPr>
        <p:grpSpPr>
          <a:xfrm>
            <a:off x="2550475" y="2819575"/>
            <a:ext cx="8384925" cy="431100"/>
            <a:chOff x="2550475" y="2819575"/>
            <a:chExt cx="8384925" cy="431100"/>
          </a:xfrm>
        </p:grpSpPr>
        <p:sp>
          <p:nvSpPr>
            <p:cNvPr id="1445" name="Google Shape;1445;p47"/>
            <p:cNvSpPr/>
            <p:nvPr/>
          </p:nvSpPr>
          <p:spPr>
            <a:xfrm>
              <a:off x="4607875" y="297082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46" name="Google Shape;1446;p47"/>
            <p:cNvSpPr txBox="1"/>
            <p:nvPr/>
          </p:nvSpPr>
          <p:spPr>
            <a:xfrm>
              <a:off x="4759300" y="2819575"/>
              <a:ext cx="617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Average Completion rate by modulating among schedules</a:t>
              </a:r>
              <a:endParaRPr sz="1600">
                <a:solidFill>
                  <a:schemeClr val="dk1"/>
                </a:solidFill>
                <a:latin typeface="Cabin"/>
                <a:ea typeface="Cabin"/>
                <a:cs typeface="Cabin"/>
                <a:sym typeface="Cabin"/>
              </a:endParaRPr>
            </a:p>
          </p:txBody>
        </p:sp>
        <p:sp>
          <p:nvSpPr>
            <p:cNvPr id="1447" name="Google Shape;1447;p47"/>
            <p:cNvSpPr/>
            <p:nvPr/>
          </p:nvSpPr>
          <p:spPr>
            <a:xfrm>
              <a:off x="2550475" y="2983991"/>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448" name="Google Shape;1448;p47"/>
          <p:cNvSpPr txBox="1"/>
          <p:nvPr/>
        </p:nvSpPr>
        <p:spPr>
          <a:xfrm>
            <a:off x="4501725" y="4551450"/>
            <a:ext cx="75348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i="1">
                <a:solidFill>
                  <a:schemeClr val="dk1"/>
                </a:solidFill>
                <a:latin typeface="Cabin"/>
                <a:ea typeface="Cabin"/>
                <a:cs typeface="Cabin"/>
                <a:sym typeface="Cabin"/>
              </a:rPr>
              <a:t>Throughput vs mean response time: </a:t>
            </a:r>
            <a:r>
              <a:rPr lang="en-US" sz="2200">
                <a:solidFill>
                  <a:schemeClr val="dk1"/>
                </a:solidFill>
                <a:latin typeface="Cabin"/>
                <a:ea typeface="Cabin"/>
                <a:cs typeface="Cabin"/>
                <a:sym typeface="Cabin"/>
              </a:rPr>
              <a:t>throughput here is defined as the set of all arrival vectors such that the system is stable under a scheduling policy. We will show that MSR achieves maximal throughput while having good mean response time.</a:t>
            </a:r>
            <a:endParaRPr sz="22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53"/>
        <p:cNvGrpSpPr/>
        <p:nvPr/>
      </p:nvGrpSpPr>
      <p:grpSpPr>
        <a:xfrm>
          <a:off x="0" y="0"/>
          <a:ext cx="0" cy="0"/>
          <a:chOff x="0" y="0"/>
          <a:chExt cx="0" cy="0"/>
        </a:xfrm>
      </p:grpSpPr>
      <p:sp>
        <p:nvSpPr>
          <p:cNvPr id="1454" name="Google Shape;1454;p4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sz="4100"/>
          </a:p>
        </p:txBody>
      </p:sp>
      <p:sp>
        <p:nvSpPr>
          <p:cNvPr id="1455" name="Google Shape;1455;p4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cxnSp>
        <p:nvCxnSpPr>
          <p:cNvPr id="1456" name="Google Shape;1456;p48"/>
          <p:cNvCxnSpPr/>
          <p:nvPr/>
        </p:nvCxnSpPr>
        <p:spPr>
          <a:xfrm rot="10800000">
            <a:off x="1012050" y="22673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457" name="Google Shape;1457;p48"/>
          <p:cNvCxnSpPr/>
          <p:nvPr/>
        </p:nvCxnSpPr>
        <p:spPr>
          <a:xfrm>
            <a:off x="1025225" y="4887500"/>
            <a:ext cx="2633400" cy="0"/>
          </a:xfrm>
          <a:prstGeom prst="straightConnector1">
            <a:avLst/>
          </a:prstGeom>
          <a:noFill/>
          <a:ln w="9525" cap="flat" cmpd="sng">
            <a:solidFill>
              <a:schemeClr val="dk2"/>
            </a:solidFill>
            <a:prstDash val="solid"/>
            <a:round/>
            <a:headEnd type="none" w="med" len="med"/>
            <a:tailEnd type="triangle" w="med" len="med"/>
          </a:ln>
        </p:spPr>
      </p:cxnSp>
      <p:pic>
        <p:nvPicPr>
          <p:cNvPr id="1458" name="Google Shape;1458;p48" title="[0,0,0,&quot;https://www.codecogs.com/eqnedit.php?latex=%5Clambda_1#0&quot;]"/>
          <p:cNvPicPr preferRelativeResize="0"/>
          <p:nvPr/>
        </p:nvPicPr>
        <p:blipFill>
          <a:blip r:embed="rId3">
            <a:alphaModFix/>
          </a:blip>
          <a:stretch>
            <a:fillRect/>
          </a:stretch>
        </p:blipFill>
        <p:spPr>
          <a:xfrm>
            <a:off x="3658625" y="4960688"/>
            <a:ext cx="154500" cy="158265"/>
          </a:xfrm>
          <a:prstGeom prst="rect">
            <a:avLst/>
          </a:prstGeom>
          <a:noFill/>
          <a:ln>
            <a:noFill/>
          </a:ln>
        </p:spPr>
      </p:pic>
      <p:pic>
        <p:nvPicPr>
          <p:cNvPr id="1459" name="Google Shape;1459;p48" title="[0,0,0,&quot;https://www.codecogs.com/eqnedit.php?latex=%5Clambda_2#0&quot;]"/>
          <p:cNvPicPr preferRelativeResize="0"/>
          <p:nvPr/>
        </p:nvPicPr>
        <p:blipFill>
          <a:blip r:embed="rId4">
            <a:alphaModFix/>
          </a:blip>
          <a:stretch>
            <a:fillRect/>
          </a:stretch>
        </p:blipFill>
        <p:spPr>
          <a:xfrm>
            <a:off x="758875" y="2267311"/>
            <a:ext cx="154500" cy="154500"/>
          </a:xfrm>
          <a:prstGeom prst="rect">
            <a:avLst/>
          </a:prstGeom>
          <a:noFill/>
          <a:ln>
            <a:noFill/>
          </a:ln>
        </p:spPr>
      </p:pic>
      <p:sp>
        <p:nvSpPr>
          <p:cNvPr id="1460" name="Google Shape;1460;p48"/>
          <p:cNvSpPr/>
          <p:nvPr/>
        </p:nvSpPr>
        <p:spPr>
          <a:xfrm>
            <a:off x="2321875" y="3275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1" name="Google Shape;1461;p48"/>
          <p:cNvSpPr/>
          <p:nvPr/>
        </p:nvSpPr>
        <p:spPr>
          <a:xfrm>
            <a:off x="4607875" y="17516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2" name="Google Shape;1462;p48"/>
          <p:cNvSpPr txBox="1"/>
          <p:nvPr/>
        </p:nvSpPr>
        <p:spPr>
          <a:xfrm>
            <a:off x="4759299" y="1587200"/>
            <a:ext cx="19092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Known arrival rate</a:t>
            </a:r>
            <a:endParaRPr sz="1600">
              <a:solidFill>
                <a:schemeClr val="dk1"/>
              </a:solidFill>
              <a:latin typeface="Cabin"/>
              <a:ea typeface="Cabin"/>
              <a:cs typeface="Cabin"/>
              <a:sym typeface="Cabin"/>
            </a:endParaRPr>
          </a:p>
        </p:txBody>
      </p:sp>
      <p:sp>
        <p:nvSpPr>
          <p:cNvPr id="1463" name="Google Shape;1463;p48"/>
          <p:cNvSpPr/>
          <p:nvPr/>
        </p:nvSpPr>
        <p:spPr>
          <a:xfrm>
            <a:off x="2017075" y="25136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4" name="Google Shape;1464;p48"/>
          <p:cNvSpPr/>
          <p:nvPr/>
        </p:nvSpPr>
        <p:spPr>
          <a:xfrm>
            <a:off x="3236275" y="35804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5" name="Google Shape;1465;p48"/>
          <p:cNvSpPr/>
          <p:nvPr/>
        </p:nvSpPr>
        <p:spPr>
          <a:xfrm>
            <a:off x="4607875" y="2056425"/>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6" name="Google Shape;1466;p48"/>
          <p:cNvSpPr txBox="1"/>
          <p:nvPr/>
        </p:nvSpPr>
        <p:spPr>
          <a:xfrm>
            <a:off x="4759300" y="1892000"/>
            <a:ext cx="3735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Completion rates from feasible schedules</a:t>
            </a:r>
            <a:endParaRPr sz="1600">
              <a:solidFill>
                <a:schemeClr val="dk1"/>
              </a:solidFill>
              <a:latin typeface="Cabin"/>
              <a:ea typeface="Cabin"/>
              <a:cs typeface="Cabin"/>
              <a:sym typeface="Cabin"/>
            </a:endParaRPr>
          </a:p>
        </p:txBody>
      </p:sp>
      <p:cxnSp>
        <p:nvCxnSpPr>
          <p:cNvPr id="1467" name="Google Shape;1467;p48"/>
          <p:cNvCxnSpPr>
            <a:stCxn id="1463" idx="5"/>
            <a:endCxn id="1464" idx="1"/>
          </p:cNvCxnSpPr>
          <p:nvPr/>
        </p:nvCxnSpPr>
        <p:spPr>
          <a:xfrm>
            <a:off x="2095687" y="2592237"/>
            <a:ext cx="1154100" cy="1001700"/>
          </a:xfrm>
          <a:prstGeom prst="straightConnector1">
            <a:avLst/>
          </a:prstGeom>
          <a:noFill/>
          <a:ln w="9525" cap="flat" cmpd="sng">
            <a:solidFill>
              <a:schemeClr val="dk2"/>
            </a:solidFill>
            <a:prstDash val="solid"/>
            <a:round/>
            <a:headEnd type="none" w="med" len="med"/>
            <a:tailEnd type="none" w="med" len="med"/>
          </a:ln>
        </p:spPr>
      </p:cxnSp>
      <p:sp>
        <p:nvSpPr>
          <p:cNvPr id="1468" name="Google Shape;1468;p48"/>
          <p:cNvSpPr/>
          <p:nvPr/>
        </p:nvSpPr>
        <p:spPr>
          <a:xfrm>
            <a:off x="4607875" y="236122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69" name="Google Shape;1469;p48"/>
          <p:cNvSpPr txBox="1"/>
          <p:nvPr/>
        </p:nvSpPr>
        <p:spPr>
          <a:xfrm>
            <a:off x="4759300" y="2209975"/>
            <a:ext cx="6176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solidFill>
                  <a:schemeClr val="dk1"/>
                </a:solidFill>
                <a:latin typeface="Cabin"/>
                <a:ea typeface="Cabin"/>
                <a:cs typeface="Cabin"/>
                <a:sym typeface="Cabin"/>
              </a:rPr>
              <a:t>Average Completion rate by modulating among schedules</a:t>
            </a:r>
            <a:endParaRPr sz="1600">
              <a:solidFill>
                <a:schemeClr val="dk1"/>
              </a:solidFill>
              <a:latin typeface="Cabin"/>
              <a:ea typeface="Cabin"/>
              <a:cs typeface="Cabin"/>
              <a:sym typeface="Cabin"/>
            </a:endParaRPr>
          </a:p>
        </p:txBody>
      </p:sp>
      <p:sp>
        <p:nvSpPr>
          <p:cNvPr id="1470" name="Google Shape;1470;p48"/>
          <p:cNvSpPr/>
          <p:nvPr/>
        </p:nvSpPr>
        <p:spPr>
          <a:xfrm>
            <a:off x="2550475" y="2983991"/>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1" name="Google Shape;1471;p48"/>
          <p:cNvSpPr txBox="1"/>
          <p:nvPr/>
        </p:nvSpPr>
        <p:spPr>
          <a:xfrm>
            <a:off x="4509300" y="2863500"/>
            <a:ext cx="71757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Cabin"/>
                <a:ea typeface="Cabin"/>
                <a:cs typeface="Cabin"/>
                <a:sym typeface="Cabin"/>
              </a:rPr>
              <a:t>Our main theorem: The system is stable if the average completion rate is larger than arrival rate for each dimension.</a:t>
            </a:r>
            <a:endParaRPr sz="1900">
              <a:solidFill>
                <a:schemeClr val="dk1"/>
              </a:solidFill>
              <a:latin typeface="Cabin"/>
              <a:ea typeface="Cabin"/>
              <a:cs typeface="Cabin"/>
              <a:sym typeface="Cabin"/>
            </a:endParaRPr>
          </a:p>
        </p:txBody>
      </p:sp>
      <p:grpSp>
        <p:nvGrpSpPr>
          <p:cNvPr id="1472" name="Google Shape;1472;p48"/>
          <p:cNvGrpSpPr/>
          <p:nvPr/>
        </p:nvGrpSpPr>
        <p:grpSpPr>
          <a:xfrm>
            <a:off x="6792363" y="3615196"/>
            <a:ext cx="2252025" cy="1155240"/>
            <a:chOff x="9101775" y="3027921"/>
            <a:chExt cx="2252025" cy="1155240"/>
          </a:xfrm>
        </p:grpSpPr>
        <p:grpSp>
          <p:nvGrpSpPr>
            <p:cNvPr id="1473" name="Google Shape;1473;p48"/>
            <p:cNvGrpSpPr/>
            <p:nvPr/>
          </p:nvGrpSpPr>
          <p:grpSpPr>
            <a:xfrm>
              <a:off x="9101775" y="3027921"/>
              <a:ext cx="2252025" cy="802159"/>
              <a:chOff x="3551500" y="3947934"/>
              <a:chExt cx="2252025" cy="802159"/>
            </a:xfrm>
          </p:grpSpPr>
          <p:sp>
            <p:nvSpPr>
              <p:cNvPr id="1474" name="Google Shape;1474;p48"/>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5" name="Google Shape;1475;p48"/>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6" name="Google Shape;1476;p48"/>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1477" name="Google Shape;1477;p48"/>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1478" name="Google Shape;1478;p48"/>
            <p:cNvSpPr/>
            <p:nvPr/>
          </p:nvSpPr>
          <p:spPr>
            <a:xfrm>
              <a:off x="9101804" y="312052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79" name="Google Shape;1479;p48"/>
            <p:cNvSpPr/>
            <p:nvPr/>
          </p:nvSpPr>
          <p:spPr>
            <a:xfrm>
              <a:off x="9467504" y="3120520"/>
              <a:ext cx="3657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80" name="Google Shape;1480;p48"/>
            <p:cNvSpPr/>
            <p:nvPr/>
          </p:nvSpPr>
          <p:spPr>
            <a:xfrm>
              <a:off x="9101804"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81" name="Google Shape;1481;p48"/>
            <p:cNvSpPr/>
            <p:nvPr/>
          </p:nvSpPr>
          <p:spPr>
            <a:xfrm>
              <a:off x="9823579" y="3591220"/>
              <a:ext cx="731400" cy="183000"/>
            </a:xfrm>
            <a:prstGeom prst="rect">
              <a:avLst/>
            </a:prstGeom>
            <a:solidFill>
              <a:srgbClr val="674EA7"/>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482" name="Google Shape;1482;p48"/>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(0,2)</a:t>
              </a:r>
              <a:endParaRPr sz="1200">
                <a:solidFill>
                  <a:schemeClr val="dk1"/>
                </a:solidFill>
                <a:latin typeface="Cabin"/>
                <a:ea typeface="Cabin"/>
                <a:cs typeface="Cabin"/>
                <a:sym typeface="Cabin"/>
              </a:endParaRPr>
            </a:p>
          </p:txBody>
        </p:sp>
      </p:grpSp>
      <p:sp>
        <p:nvSpPr>
          <p:cNvPr id="1483" name="Google Shape;1483;p48"/>
          <p:cNvSpPr txBox="1"/>
          <p:nvPr/>
        </p:nvSpPr>
        <p:spPr>
          <a:xfrm>
            <a:off x="4509300" y="4694225"/>
            <a:ext cx="64488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Cabin"/>
                <a:ea typeface="Cabin"/>
                <a:cs typeface="Cabin"/>
                <a:sym typeface="Cabin"/>
              </a:rPr>
              <a:t>Note: The actual completion rate may be lower when there are not enough jobs in the queue.</a:t>
            </a:r>
            <a:endParaRPr sz="1900">
              <a:solidFill>
                <a:schemeClr val="dk1"/>
              </a:solidFill>
              <a:latin typeface="Cabin"/>
              <a:ea typeface="Cabin"/>
              <a:cs typeface="Cabin"/>
              <a:sym typeface="Cabin"/>
            </a:endParaRPr>
          </a:p>
        </p:txBody>
      </p:sp>
      <p:sp>
        <p:nvSpPr>
          <p:cNvPr id="1484" name="Google Shape;1484;p48"/>
          <p:cNvSpPr txBox="1"/>
          <p:nvPr/>
        </p:nvSpPr>
        <p:spPr>
          <a:xfrm>
            <a:off x="4509300" y="2863500"/>
            <a:ext cx="71757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solidFill>
                  <a:schemeClr val="dk1"/>
                </a:solidFill>
                <a:latin typeface="Cabin"/>
                <a:ea typeface="Cabin"/>
                <a:cs typeface="Cabin"/>
                <a:sym typeface="Cabin"/>
              </a:rPr>
              <a:t>Our main theorem: The system is stable if the average </a:t>
            </a:r>
            <a:r>
              <a:rPr lang="en-US" sz="1900" b="1">
                <a:solidFill>
                  <a:schemeClr val="dk1"/>
                </a:solidFill>
                <a:latin typeface="Cabin"/>
                <a:ea typeface="Cabin"/>
                <a:cs typeface="Cabin"/>
                <a:sym typeface="Cabin"/>
              </a:rPr>
              <a:t>potential</a:t>
            </a:r>
            <a:r>
              <a:rPr lang="en-US" sz="1900">
                <a:solidFill>
                  <a:schemeClr val="dk1"/>
                </a:solidFill>
                <a:latin typeface="Cabin"/>
                <a:ea typeface="Cabin"/>
                <a:cs typeface="Cabin"/>
                <a:sym typeface="Cabin"/>
              </a:rPr>
              <a:t> completion rate is larger than arrival rate for each dimension.</a:t>
            </a:r>
            <a:endParaRPr sz="19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84"/>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47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7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49"/>
          <p:cNvSpPr txBox="1">
            <a:spLocks noGrp="1"/>
          </p:cNvSpPr>
          <p:nvPr>
            <p:ph type="title"/>
          </p:nvPr>
        </p:nvSpPr>
        <p:spPr>
          <a:xfrm>
            <a:off x="838200" y="1365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100"/>
              <a:t>Our Ideas: Modulated Service Rate (MSR)</a:t>
            </a:r>
            <a:endParaRPr sz="4100"/>
          </a:p>
        </p:txBody>
      </p:sp>
      <p:sp>
        <p:nvSpPr>
          <p:cNvPr id="1491" name="Google Shape;1491;p49"/>
          <p:cNvSpPr txBox="1">
            <a:spLocks noGrp="1"/>
          </p:cNvSpPr>
          <p:nvPr>
            <p:ph type="body" idx="1"/>
          </p:nvPr>
        </p:nvSpPr>
        <p:spPr>
          <a:xfrm>
            <a:off x="838200" y="1334675"/>
            <a:ext cx="10515600" cy="22023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Now that we have shown we can pick only K schedules to stabilize the system, we need to specify which schedule to pick at time t.</a:t>
            </a:r>
            <a:endParaRPr/>
          </a:p>
          <a:p>
            <a:pPr marL="457200" lvl="0" indent="-406400" algn="l" rtl="0">
              <a:spcBef>
                <a:spcPts val="0"/>
              </a:spcBef>
              <a:spcAft>
                <a:spcPts val="0"/>
              </a:spcAft>
              <a:buSzPts val="2800"/>
              <a:buChar char="●"/>
            </a:pPr>
            <a:r>
              <a:rPr lang="en-US"/>
              <a:t>We use a Continuous-Time-Markov-Chain (CTMC) as a stochastic process to randomize the schedule at time t.</a:t>
            </a:r>
            <a:endParaRPr/>
          </a:p>
        </p:txBody>
      </p:sp>
      <p:sp>
        <p:nvSpPr>
          <p:cNvPr id="1492" name="Google Shape;1492;p49"/>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grpSp>
        <p:nvGrpSpPr>
          <p:cNvPr id="1493" name="Google Shape;1493;p49"/>
          <p:cNvGrpSpPr/>
          <p:nvPr/>
        </p:nvGrpSpPr>
        <p:grpSpPr>
          <a:xfrm>
            <a:off x="3819650" y="4201600"/>
            <a:ext cx="4396375" cy="1577950"/>
            <a:chOff x="3819650" y="4430200"/>
            <a:chExt cx="4396375" cy="1577950"/>
          </a:xfrm>
        </p:grpSpPr>
        <p:sp>
          <p:nvSpPr>
            <p:cNvPr id="1494" name="Google Shape;1494;p49"/>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1</a:t>
              </a:r>
              <a:endParaRPr>
                <a:latin typeface="Cabin"/>
                <a:ea typeface="Cabin"/>
                <a:cs typeface="Cabin"/>
                <a:sym typeface="Cabin"/>
              </a:endParaRPr>
            </a:p>
          </p:txBody>
        </p:sp>
        <p:sp>
          <p:nvSpPr>
            <p:cNvPr id="1495" name="Google Shape;1495;p49"/>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496" name="Google Shape;1496;p49"/>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cxnSp>
          <p:nvCxnSpPr>
            <p:cNvPr id="1497" name="Google Shape;1497;p49"/>
            <p:cNvCxnSpPr>
              <a:stCxn id="1494" idx="7"/>
              <a:endCxn id="1495"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498" name="Google Shape;1498;p49"/>
            <p:cNvCxnSpPr>
              <a:stCxn id="1495" idx="3"/>
              <a:endCxn id="1496"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499" name="Google Shape;1499;p49"/>
            <p:cNvCxnSpPr>
              <a:stCxn id="1495" idx="2"/>
              <a:endCxn id="1494"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500" name="Google Shape;1500;p49"/>
            <p:cNvCxnSpPr>
              <a:stCxn id="1496" idx="6"/>
              <a:endCxn id="1495"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501" name="Google Shape;1501;p49"/>
            <p:cNvCxnSpPr>
              <a:stCxn id="1496" idx="2"/>
              <a:endCxn id="1494"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502" name="Google Shape;1502;p49"/>
            <p:cNvCxnSpPr>
              <a:stCxn id="1494" idx="5"/>
              <a:endCxn id="1496"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50"/>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900"/>
              <a:t>Example: Solve for Average Completion Rate</a:t>
            </a:r>
            <a:endParaRPr sz="3900"/>
          </a:p>
        </p:txBody>
      </p:sp>
      <p:sp>
        <p:nvSpPr>
          <p:cNvPr id="1509" name="Google Shape;1509;p5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
        <p:nvSpPr>
          <p:cNvPr id="1510" name="Google Shape;1510;p50"/>
          <p:cNvSpPr txBox="1"/>
          <p:nvPr/>
        </p:nvSpPr>
        <p:spPr>
          <a:xfrm>
            <a:off x="6213625" y="3322400"/>
            <a:ext cx="5698500" cy="18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Then, the time average schedule would be</a:t>
            </a:r>
            <a:endParaRPr sz="2200">
              <a:solidFill>
                <a:schemeClr val="dk1"/>
              </a:solidFill>
              <a:latin typeface="Cabin"/>
              <a:ea typeface="Cabin"/>
              <a:cs typeface="Cabin"/>
              <a:sym typeface="Cabin"/>
            </a:endParaRPr>
          </a:p>
          <a:p>
            <a:pPr marL="0" lvl="0" indent="0" algn="l" rtl="0">
              <a:spcBef>
                <a:spcPts val="0"/>
              </a:spcBef>
              <a:spcAft>
                <a:spcPts val="0"/>
              </a:spcAft>
              <a:buNone/>
            </a:pPr>
            <a:r>
              <a:rPr lang="en-US" sz="2200">
                <a:solidFill>
                  <a:schemeClr val="dk1"/>
                </a:solidFill>
                <a:latin typeface="Cabin"/>
                <a:ea typeface="Cabin"/>
                <a:cs typeface="Cabin"/>
                <a:sym typeface="Cabin"/>
              </a:rPr>
              <a:t>0.5 (0, 2) + 0.5 (2, 0) = (1, 1).</a:t>
            </a:r>
            <a:endParaRPr sz="2200">
              <a:solidFill>
                <a:schemeClr val="dk1"/>
              </a:solidFill>
              <a:latin typeface="Cabin"/>
              <a:ea typeface="Cabin"/>
              <a:cs typeface="Cabin"/>
              <a:sym typeface="Cabin"/>
            </a:endParaRPr>
          </a:p>
          <a:p>
            <a:pPr marL="0" lvl="0" indent="0" algn="l" rtl="0">
              <a:spcBef>
                <a:spcPts val="0"/>
              </a:spcBef>
              <a:spcAft>
                <a:spcPts val="0"/>
              </a:spcAft>
              <a:buNone/>
            </a:pPr>
            <a:endParaRPr sz="2200">
              <a:solidFill>
                <a:schemeClr val="dk1"/>
              </a:solidFill>
              <a:latin typeface="Cabin"/>
              <a:ea typeface="Cabin"/>
              <a:cs typeface="Cabin"/>
              <a:sym typeface="Cabin"/>
            </a:endParaRPr>
          </a:p>
          <a:p>
            <a:pPr marL="0" lvl="0" indent="0" algn="l" rtl="0">
              <a:spcBef>
                <a:spcPts val="0"/>
              </a:spcBef>
              <a:spcAft>
                <a:spcPts val="0"/>
              </a:spcAft>
              <a:buNone/>
            </a:pPr>
            <a:r>
              <a:rPr lang="en-US" sz="2200">
                <a:solidFill>
                  <a:schemeClr val="dk1"/>
                </a:solidFill>
                <a:latin typeface="Cabin"/>
                <a:ea typeface="Cabin"/>
                <a:cs typeface="Cabin"/>
                <a:sym typeface="Cabin"/>
              </a:rPr>
              <a:t>The average completion rate would be             .</a:t>
            </a:r>
            <a:endParaRPr sz="2200">
              <a:solidFill>
                <a:schemeClr val="dk1"/>
              </a:solidFill>
              <a:latin typeface="Cabin"/>
              <a:ea typeface="Cabin"/>
              <a:cs typeface="Cabin"/>
              <a:sym typeface="Cabin"/>
            </a:endParaRPr>
          </a:p>
          <a:p>
            <a:pPr marL="0" lvl="0" indent="0" algn="l" rtl="0">
              <a:spcBef>
                <a:spcPts val="0"/>
              </a:spcBef>
              <a:spcAft>
                <a:spcPts val="0"/>
              </a:spcAft>
              <a:buNone/>
            </a:pPr>
            <a:endParaRPr sz="2200">
              <a:solidFill>
                <a:schemeClr val="dk1"/>
              </a:solidFill>
              <a:latin typeface="Cabin"/>
              <a:ea typeface="Cabin"/>
              <a:cs typeface="Cabin"/>
              <a:sym typeface="Cabin"/>
            </a:endParaRPr>
          </a:p>
          <a:p>
            <a:pPr marL="0" lvl="0" indent="0" algn="l" rtl="0">
              <a:spcBef>
                <a:spcPts val="0"/>
              </a:spcBef>
              <a:spcAft>
                <a:spcPts val="0"/>
              </a:spcAft>
              <a:buNone/>
            </a:pPr>
            <a:r>
              <a:rPr lang="en-US" sz="2200">
                <a:solidFill>
                  <a:schemeClr val="dk1"/>
                </a:solidFill>
                <a:latin typeface="Cabin"/>
                <a:ea typeface="Cabin"/>
                <a:cs typeface="Cabin"/>
                <a:sym typeface="Cabin"/>
              </a:rPr>
              <a:t>As long as average completion rate &gt; arrival rate, the system is stable.</a:t>
            </a:r>
            <a:endParaRPr sz="2200">
              <a:solidFill>
                <a:schemeClr val="dk1"/>
              </a:solidFill>
              <a:latin typeface="Cabin"/>
              <a:ea typeface="Cabin"/>
              <a:cs typeface="Cabin"/>
              <a:sym typeface="Cabin"/>
            </a:endParaRPr>
          </a:p>
        </p:txBody>
      </p:sp>
      <p:sp>
        <p:nvSpPr>
          <p:cNvPr id="1511" name="Google Shape;1511;p50"/>
          <p:cNvSpPr/>
          <p:nvPr/>
        </p:nvSpPr>
        <p:spPr>
          <a:xfrm>
            <a:off x="923875" y="2728831"/>
            <a:ext cx="1854900" cy="69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(2, 0)</a:t>
            </a:r>
            <a:endParaRPr>
              <a:latin typeface="Cabin"/>
              <a:ea typeface="Cabin"/>
              <a:cs typeface="Cabin"/>
              <a:sym typeface="Cabin"/>
            </a:endParaRPr>
          </a:p>
        </p:txBody>
      </p:sp>
      <p:sp>
        <p:nvSpPr>
          <p:cNvPr id="1512" name="Google Shape;1512;p50"/>
          <p:cNvSpPr/>
          <p:nvPr/>
        </p:nvSpPr>
        <p:spPr>
          <a:xfrm>
            <a:off x="3956110" y="2728831"/>
            <a:ext cx="1854900" cy="695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(0, 2)</a:t>
            </a:r>
            <a:endParaRPr>
              <a:latin typeface="Cabin"/>
              <a:ea typeface="Cabin"/>
              <a:cs typeface="Cabin"/>
              <a:sym typeface="Cabin"/>
            </a:endParaRPr>
          </a:p>
        </p:txBody>
      </p:sp>
      <p:cxnSp>
        <p:nvCxnSpPr>
          <p:cNvPr id="1513" name="Google Shape;1513;p50"/>
          <p:cNvCxnSpPr>
            <a:stCxn id="1511" idx="7"/>
            <a:endCxn id="1512" idx="1"/>
          </p:cNvCxnSpPr>
          <p:nvPr/>
        </p:nvCxnSpPr>
        <p:spPr>
          <a:xfrm rot="-5400000" flipH="1">
            <a:off x="3367081" y="1970720"/>
            <a:ext cx="600" cy="1720500"/>
          </a:xfrm>
          <a:prstGeom prst="curvedConnector3">
            <a:avLst>
              <a:gd name="adj1" fmla="val -54046590"/>
            </a:avLst>
          </a:prstGeom>
          <a:noFill/>
          <a:ln w="9525" cap="flat" cmpd="sng">
            <a:solidFill>
              <a:schemeClr val="dk2"/>
            </a:solidFill>
            <a:prstDash val="solid"/>
            <a:round/>
            <a:headEnd type="none" w="med" len="med"/>
            <a:tailEnd type="triangle" w="med" len="med"/>
          </a:ln>
        </p:spPr>
      </p:cxnSp>
      <p:sp>
        <p:nvSpPr>
          <p:cNvPr id="1514" name="Google Shape;1514;p50"/>
          <p:cNvSpPr txBox="1"/>
          <p:nvPr/>
        </p:nvSpPr>
        <p:spPr>
          <a:xfrm>
            <a:off x="3203352" y="2100875"/>
            <a:ext cx="501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a:t>
            </a:r>
            <a:endParaRPr sz="1200">
              <a:solidFill>
                <a:schemeClr val="dk1"/>
              </a:solidFill>
              <a:latin typeface="Cabin"/>
              <a:ea typeface="Cabin"/>
              <a:cs typeface="Cabin"/>
              <a:sym typeface="Cabin"/>
            </a:endParaRPr>
          </a:p>
        </p:txBody>
      </p:sp>
      <p:cxnSp>
        <p:nvCxnSpPr>
          <p:cNvPr id="1515" name="Google Shape;1515;p50"/>
          <p:cNvCxnSpPr>
            <a:stCxn id="1512" idx="3"/>
            <a:endCxn id="1511" idx="5"/>
          </p:cNvCxnSpPr>
          <p:nvPr/>
        </p:nvCxnSpPr>
        <p:spPr>
          <a:xfrm rot="5400000">
            <a:off x="3367204" y="2462442"/>
            <a:ext cx="600" cy="1720500"/>
          </a:xfrm>
          <a:prstGeom prst="curvedConnector3">
            <a:avLst>
              <a:gd name="adj1" fmla="val 54046590"/>
            </a:avLst>
          </a:prstGeom>
          <a:noFill/>
          <a:ln w="9525" cap="flat" cmpd="sng">
            <a:solidFill>
              <a:schemeClr val="dk2"/>
            </a:solidFill>
            <a:prstDash val="solid"/>
            <a:round/>
            <a:headEnd type="none" w="med" len="med"/>
            <a:tailEnd type="triangle" w="med" len="med"/>
          </a:ln>
        </p:spPr>
      </p:cxnSp>
      <p:sp>
        <p:nvSpPr>
          <p:cNvPr id="1516" name="Google Shape;1516;p50"/>
          <p:cNvSpPr txBox="1"/>
          <p:nvPr/>
        </p:nvSpPr>
        <p:spPr>
          <a:xfrm>
            <a:off x="3203352" y="3271854"/>
            <a:ext cx="501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a:t>
            </a:r>
            <a:endParaRPr sz="1200">
              <a:solidFill>
                <a:schemeClr val="dk1"/>
              </a:solidFill>
              <a:latin typeface="Cabin"/>
              <a:ea typeface="Cabin"/>
              <a:cs typeface="Cabin"/>
              <a:sym typeface="Cabin"/>
            </a:endParaRPr>
          </a:p>
        </p:txBody>
      </p:sp>
      <p:sp>
        <p:nvSpPr>
          <p:cNvPr id="1517" name="Google Shape;1517;p50"/>
          <p:cNvSpPr txBox="1"/>
          <p:nvPr/>
        </p:nvSpPr>
        <p:spPr>
          <a:xfrm>
            <a:off x="6279450" y="1685225"/>
            <a:ext cx="58293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Solving the CTMC on the left, we know that we are in schedule (0, 2) half of the time and (2, 0) half of the time.</a:t>
            </a:r>
            <a:endParaRPr sz="2200">
              <a:solidFill>
                <a:schemeClr val="dk1"/>
              </a:solidFill>
              <a:latin typeface="Cabin"/>
              <a:ea typeface="Cabin"/>
              <a:cs typeface="Cabin"/>
              <a:sym typeface="Cabin"/>
            </a:endParaRPr>
          </a:p>
        </p:txBody>
      </p:sp>
      <p:pic>
        <p:nvPicPr>
          <p:cNvPr id="1518" name="Google Shape;1518;p50" title="[0,0,0,&quot;https://www.codecogs.com/eqnedit.php?latex=(%5Cmu_1%2C%20%5Cmu_2)#0&quot;]"/>
          <p:cNvPicPr preferRelativeResize="0"/>
          <p:nvPr/>
        </p:nvPicPr>
        <p:blipFill>
          <a:blip r:embed="rId3">
            <a:alphaModFix/>
          </a:blip>
          <a:stretch>
            <a:fillRect/>
          </a:stretch>
        </p:blipFill>
        <p:spPr>
          <a:xfrm>
            <a:off x="10903863" y="4475531"/>
            <a:ext cx="692291" cy="2328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3"/>
        <p:cNvGrpSpPr/>
        <p:nvPr/>
      </p:nvGrpSpPr>
      <p:grpSpPr>
        <a:xfrm>
          <a:off x="0" y="0"/>
          <a:ext cx="0" cy="0"/>
          <a:chOff x="0" y="0"/>
          <a:chExt cx="0" cy="0"/>
        </a:xfrm>
      </p:grpSpPr>
      <p:sp>
        <p:nvSpPr>
          <p:cNvPr id="1524" name="Google Shape;1524;p5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a:latin typeface="Cabin"/>
                <a:ea typeface="Cabin"/>
                <a:cs typeface="Cabin"/>
                <a:sym typeface="Cabin"/>
              </a:rPr>
              <a:t>Picking the Candidate Set</a:t>
            </a:r>
            <a:endParaRPr sz="4000"/>
          </a:p>
        </p:txBody>
      </p:sp>
      <p:sp>
        <p:nvSpPr>
          <p:cNvPr id="1525" name="Google Shape;1525;p51"/>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US" sz="2600"/>
              <a:t>Theorem: If the given arrival vector can be stabilized, there exists a CTMC with at most K states that can stabilize the system.</a:t>
            </a:r>
            <a:endParaRPr sz="2600"/>
          </a:p>
          <a:p>
            <a:pPr marL="457200" lvl="0" indent="-393700" algn="l" rtl="0">
              <a:lnSpc>
                <a:spcPct val="100000"/>
              </a:lnSpc>
              <a:spcBef>
                <a:spcPts val="0"/>
              </a:spcBef>
              <a:spcAft>
                <a:spcPts val="0"/>
              </a:spcAft>
              <a:buSzPts val="2600"/>
              <a:buChar char="●"/>
            </a:pPr>
            <a:r>
              <a:rPr lang="en-US" sz="2600"/>
              <a:t>This follows from Carathéodory Theorem.</a:t>
            </a:r>
            <a:endParaRPr sz="2600"/>
          </a:p>
          <a:p>
            <a:pPr marL="457200" lvl="0" indent="-393700" algn="l" rtl="0">
              <a:lnSpc>
                <a:spcPct val="100000"/>
              </a:lnSpc>
              <a:spcBef>
                <a:spcPts val="0"/>
              </a:spcBef>
              <a:spcAft>
                <a:spcPts val="0"/>
              </a:spcAft>
              <a:buSzPts val="2600"/>
              <a:buChar char="●"/>
            </a:pPr>
            <a:r>
              <a:rPr lang="en-US" sz="2600"/>
              <a:t>Now, we have shown that MSR can stabilize all arrival rates if possible — that is, MSR achieves maximal throughput. We next show that we can analyze mean response time given the arrival rates and MSR CTMC.</a:t>
            </a:r>
            <a:endParaRPr sz="2600"/>
          </a:p>
        </p:txBody>
      </p:sp>
      <p:sp>
        <p:nvSpPr>
          <p:cNvPr id="1526" name="Google Shape;1526;p5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5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Using MSR-1 to bound MSR</a:t>
            </a:r>
            <a:endParaRPr/>
          </a:p>
        </p:txBody>
      </p:sp>
      <p:sp>
        <p:nvSpPr>
          <p:cNvPr id="1533" name="Google Shape;1533;p5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Recall that the MSR algorithm selects the schedule according to the following CTMC.</a:t>
            </a:r>
            <a:endParaRPr/>
          </a:p>
          <a:p>
            <a:pPr marL="457200" lvl="0" indent="-406400" algn="l" rtl="0">
              <a:spcBef>
                <a:spcPts val="0"/>
              </a:spcBef>
              <a:spcAft>
                <a:spcPts val="0"/>
              </a:spcAft>
              <a:buSzPts val="2800"/>
              <a:buChar char="●"/>
            </a:pPr>
            <a:r>
              <a:rPr lang="en-US"/>
              <a:t>If we only look at a single resource, the mean queue length is the same as the MSR-1 system.</a:t>
            </a:r>
            <a:endParaRPr/>
          </a:p>
        </p:txBody>
      </p:sp>
      <p:sp>
        <p:nvSpPr>
          <p:cNvPr id="1534" name="Google Shape;1534;p5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grpSp>
        <p:nvGrpSpPr>
          <p:cNvPr id="1535" name="Google Shape;1535;p52"/>
          <p:cNvGrpSpPr/>
          <p:nvPr/>
        </p:nvGrpSpPr>
        <p:grpSpPr>
          <a:xfrm>
            <a:off x="3897813" y="4026800"/>
            <a:ext cx="4396375" cy="2109175"/>
            <a:chOff x="3819650" y="3898975"/>
            <a:chExt cx="4396375" cy="2109175"/>
          </a:xfrm>
        </p:grpSpPr>
        <p:sp>
          <p:nvSpPr>
            <p:cNvPr id="1536" name="Google Shape;1536;p52"/>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1</a:t>
              </a:r>
              <a:endParaRPr>
                <a:latin typeface="Cabin"/>
                <a:ea typeface="Cabin"/>
                <a:cs typeface="Cabin"/>
                <a:sym typeface="Cabin"/>
              </a:endParaRPr>
            </a:p>
          </p:txBody>
        </p:sp>
        <p:sp>
          <p:nvSpPr>
            <p:cNvPr id="1537" name="Google Shape;1537;p52"/>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538" name="Google Shape;1538;p52"/>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cxnSp>
          <p:nvCxnSpPr>
            <p:cNvPr id="1539" name="Google Shape;1539;p52"/>
            <p:cNvCxnSpPr>
              <a:stCxn id="1536" idx="7"/>
              <a:endCxn id="1537"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540" name="Google Shape;1540;p52"/>
            <p:cNvCxnSpPr>
              <a:stCxn id="1537" idx="3"/>
              <a:endCxn id="1538"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541" name="Google Shape;1541;p52"/>
            <p:cNvCxnSpPr>
              <a:stCxn id="1537" idx="2"/>
              <a:endCxn id="1536"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542" name="Google Shape;1542;p52"/>
            <p:cNvCxnSpPr>
              <a:stCxn id="1538" idx="6"/>
              <a:endCxn id="1537"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543" name="Google Shape;1543;p52"/>
            <p:cNvCxnSpPr>
              <a:stCxn id="1538" idx="2"/>
              <a:endCxn id="1536"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544" name="Google Shape;1544;p52"/>
            <p:cNvCxnSpPr>
              <a:stCxn id="1536" idx="5"/>
              <a:endCxn id="1538"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sp>
          <p:nvSpPr>
            <p:cNvPr id="1545" name="Google Shape;1545;p52"/>
            <p:cNvSpPr txBox="1"/>
            <p:nvPr/>
          </p:nvSpPr>
          <p:spPr>
            <a:xfrm>
              <a:off x="5870250" y="3898975"/>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sp>
          <p:nvSpPr>
            <p:cNvPr id="1546" name="Google Shape;1546;p52"/>
            <p:cNvSpPr txBox="1"/>
            <p:nvPr/>
          </p:nvSpPr>
          <p:spPr>
            <a:xfrm>
              <a:off x="5850000" y="44302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0.4</a:t>
              </a:r>
              <a:endParaRPr sz="1200">
                <a:solidFill>
                  <a:schemeClr val="dk1"/>
                </a:solidFill>
                <a:latin typeface="Cabin"/>
                <a:ea typeface="Cabin"/>
                <a:cs typeface="Cabin"/>
                <a:sym typeface="Cabin"/>
              </a:endParaRPr>
            </a:p>
          </p:txBody>
        </p:sp>
        <p:sp>
          <p:nvSpPr>
            <p:cNvPr id="1547" name="Google Shape;1547;p52"/>
            <p:cNvSpPr txBox="1"/>
            <p:nvPr/>
          </p:nvSpPr>
          <p:spPr>
            <a:xfrm>
              <a:off x="4311575" y="5316575"/>
              <a:ext cx="66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10.0</a:t>
              </a:r>
              <a:endParaRPr sz="1200">
                <a:solidFill>
                  <a:schemeClr val="dk1"/>
                </a:solidFill>
                <a:latin typeface="Cabin"/>
                <a:ea typeface="Cabin"/>
                <a:cs typeface="Cabin"/>
                <a:sym typeface="Cabin"/>
              </a:endParaRPr>
            </a:p>
          </p:txBody>
        </p:sp>
        <p:sp>
          <p:nvSpPr>
            <p:cNvPr id="1548" name="Google Shape;1548;p52"/>
            <p:cNvSpPr txBox="1"/>
            <p:nvPr/>
          </p:nvSpPr>
          <p:spPr>
            <a:xfrm>
              <a:off x="5314675" y="49317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0.1</a:t>
              </a:r>
              <a:endParaRPr sz="1200">
                <a:solidFill>
                  <a:schemeClr val="dk1"/>
                </a:solidFill>
                <a:latin typeface="Cabin"/>
                <a:ea typeface="Cabin"/>
                <a:cs typeface="Cabin"/>
                <a:sym typeface="Cabin"/>
              </a:endParaRPr>
            </a:p>
          </p:txBody>
        </p:sp>
        <p:sp>
          <p:nvSpPr>
            <p:cNvPr id="1549" name="Google Shape;1549;p52"/>
            <p:cNvSpPr txBox="1"/>
            <p:nvPr/>
          </p:nvSpPr>
          <p:spPr>
            <a:xfrm>
              <a:off x="6710400" y="503450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0.2</a:t>
              </a:r>
              <a:endParaRPr sz="1200">
                <a:solidFill>
                  <a:schemeClr val="dk1"/>
                </a:solidFill>
                <a:latin typeface="Cabin"/>
                <a:ea typeface="Cabin"/>
                <a:cs typeface="Cabin"/>
                <a:sym typeface="Cabin"/>
              </a:endParaRPr>
            </a:p>
          </p:txBody>
        </p:sp>
        <p:sp>
          <p:nvSpPr>
            <p:cNvPr id="1550" name="Google Shape;1550;p52"/>
            <p:cNvSpPr txBox="1"/>
            <p:nvPr/>
          </p:nvSpPr>
          <p:spPr>
            <a:xfrm>
              <a:off x="7155975" y="5505950"/>
              <a:ext cx="451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2.0</a:t>
              </a:r>
              <a:endParaRPr sz="1200">
                <a:solidFill>
                  <a:schemeClr val="dk1"/>
                </a:solidFill>
                <a:latin typeface="Cabin"/>
                <a:ea typeface="Cabin"/>
                <a:cs typeface="Cabin"/>
                <a:sym typeface="Cabin"/>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53"/>
          <p:cNvSpPr txBox="1">
            <a:spLocks noGrp="1"/>
          </p:cNvSpPr>
          <p:nvPr>
            <p:ph type="title"/>
          </p:nvPr>
        </p:nvSpPr>
        <p:spPr>
          <a:xfrm>
            <a:off x="3048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900"/>
              <a:t>Does an MSR policy with bounded mean response time exist?</a:t>
            </a:r>
            <a:endParaRPr sz="2900"/>
          </a:p>
        </p:txBody>
      </p:sp>
      <p:sp>
        <p:nvSpPr>
          <p:cNvPr id="1557" name="Google Shape;1557;p5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grpSp>
        <p:nvGrpSpPr>
          <p:cNvPr id="1558" name="Google Shape;1558;p53"/>
          <p:cNvGrpSpPr/>
          <p:nvPr/>
        </p:nvGrpSpPr>
        <p:grpSpPr>
          <a:xfrm>
            <a:off x="263163" y="1752600"/>
            <a:ext cx="5264761" cy="3338400"/>
            <a:chOff x="5656000" y="1752600"/>
            <a:chExt cx="5264761" cy="3338400"/>
          </a:xfrm>
        </p:grpSpPr>
        <p:grpSp>
          <p:nvGrpSpPr>
            <p:cNvPr id="1559" name="Google Shape;1559;p53"/>
            <p:cNvGrpSpPr/>
            <p:nvPr/>
          </p:nvGrpSpPr>
          <p:grpSpPr>
            <a:xfrm>
              <a:off x="5656000" y="1752600"/>
              <a:ext cx="5264761" cy="3338400"/>
              <a:chOff x="5656000" y="1752600"/>
              <a:chExt cx="5264761" cy="3338400"/>
            </a:xfrm>
          </p:grpSpPr>
          <p:sp>
            <p:nvSpPr>
              <p:cNvPr id="1560" name="Google Shape;1560;p53"/>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561" name="Google Shape;1561;p53"/>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1562" name="Google Shape;1562;p53"/>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1563" name="Google Shape;1563;p53"/>
              <p:cNvSpPr txBox="1"/>
              <p:nvPr/>
            </p:nvSpPr>
            <p:spPr>
              <a:xfrm>
                <a:off x="5656000" y="1752600"/>
                <a:ext cx="312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Arrival / completion rate of type-2 jobs</a:t>
                </a:r>
                <a:endParaRPr>
                  <a:solidFill>
                    <a:schemeClr val="dk1"/>
                  </a:solidFill>
                  <a:latin typeface="Cabin"/>
                  <a:ea typeface="Cabin"/>
                  <a:cs typeface="Cabin"/>
                  <a:sym typeface="Cabin"/>
                </a:endParaRPr>
              </a:p>
            </p:txBody>
          </p:sp>
          <p:sp>
            <p:nvSpPr>
              <p:cNvPr id="1564" name="Google Shape;1564;p53"/>
              <p:cNvSpPr txBox="1"/>
              <p:nvPr/>
            </p:nvSpPr>
            <p:spPr>
              <a:xfrm>
                <a:off x="7559561" y="4690800"/>
                <a:ext cx="336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Arrival / completion rate of type-1 jobs</a:t>
                </a:r>
                <a:endParaRPr>
                  <a:solidFill>
                    <a:schemeClr val="dk1"/>
                  </a:solidFill>
                  <a:latin typeface="Cabin"/>
                  <a:ea typeface="Cabin"/>
                  <a:cs typeface="Cabin"/>
                  <a:sym typeface="Cabin"/>
                </a:endParaRPr>
              </a:p>
            </p:txBody>
          </p:sp>
          <p:sp>
            <p:nvSpPr>
              <p:cNvPr id="1565" name="Google Shape;1565;p53"/>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1566" name="Google Shape;1566;p53"/>
            <p:cNvSpPr txBox="1"/>
            <p:nvPr/>
          </p:nvSpPr>
          <p:spPr>
            <a:xfrm>
              <a:off x="7734967" y="321835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1567" name="Google Shape;1567;p53"/>
            <p:cNvSpPr txBox="1"/>
            <p:nvPr/>
          </p:nvSpPr>
          <p:spPr>
            <a:xfrm>
              <a:off x="8858215" y="4358336"/>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grpSp>
      <p:sp>
        <p:nvSpPr>
          <p:cNvPr id="1568" name="Google Shape;1568;p53"/>
          <p:cNvSpPr/>
          <p:nvPr/>
        </p:nvSpPr>
        <p:spPr>
          <a:xfrm>
            <a:off x="2779075" y="4113825"/>
            <a:ext cx="92100" cy="92100"/>
          </a:xfrm>
          <a:prstGeom prst="ellipse">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569" name="Google Shape;1569;p53"/>
          <p:cNvCxnSpPr>
            <a:endCxn id="1565" idx="1"/>
          </p:cNvCxnSpPr>
          <p:nvPr/>
        </p:nvCxnSpPr>
        <p:spPr>
          <a:xfrm>
            <a:off x="2544745" y="3695884"/>
            <a:ext cx="926400" cy="1001700"/>
          </a:xfrm>
          <a:prstGeom prst="straightConnector1">
            <a:avLst/>
          </a:prstGeom>
          <a:noFill/>
          <a:ln w="9525" cap="flat" cmpd="sng">
            <a:solidFill>
              <a:schemeClr val="dk2"/>
            </a:solidFill>
            <a:prstDash val="solid"/>
            <a:round/>
            <a:headEnd type="none" w="med" len="med"/>
            <a:tailEnd type="none" w="med" len="med"/>
          </a:ln>
        </p:spPr>
      </p:cxnSp>
      <p:sp>
        <p:nvSpPr>
          <p:cNvPr id="1570" name="Google Shape;1570;p53"/>
          <p:cNvSpPr/>
          <p:nvPr/>
        </p:nvSpPr>
        <p:spPr>
          <a:xfrm>
            <a:off x="2855275" y="4037625"/>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571" name="Google Shape;1571;p53"/>
          <p:cNvSpPr txBox="1"/>
          <p:nvPr/>
        </p:nvSpPr>
        <p:spPr>
          <a:xfrm>
            <a:off x="2875521" y="3751750"/>
            <a:ext cx="2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Time-average schedule</a:t>
            </a:r>
            <a:endParaRPr>
              <a:solidFill>
                <a:schemeClr val="dk1"/>
              </a:solidFill>
              <a:latin typeface="Cabin"/>
              <a:ea typeface="Cabin"/>
              <a:cs typeface="Cabin"/>
              <a:sym typeface="Cabin"/>
            </a:endParaRPr>
          </a:p>
        </p:txBody>
      </p:sp>
      <p:sp>
        <p:nvSpPr>
          <p:cNvPr id="1572" name="Google Shape;1572;p53"/>
          <p:cNvSpPr txBox="1"/>
          <p:nvPr/>
        </p:nvSpPr>
        <p:spPr>
          <a:xfrm>
            <a:off x="5211925" y="1386025"/>
            <a:ext cx="6874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Recall that the mean response time is bounded when time-average completion rate is larger than arrival rate.</a:t>
            </a:r>
            <a:endParaRPr sz="2200">
              <a:solidFill>
                <a:schemeClr val="dk1"/>
              </a:solidFill>
              <a:latin typeface="Cabin"/>
              <a:ea typeface="Cabin"/>
              <a:cs typeface="Cabin"/>
              <a:sym typeface="Cabin"/>
            </a:endParaRPr>
          </a:p>
        </p:txBody>
      </p:sp>
      <p:sp>
        <p:nvSpPr>
          <p:cNvPr id="1573" name="Google Shape;1573;p53"/>
          <p:cNvSpPr txBox="1"/>
          <p:nvPr/>
        </p:nvSpPr>
        <p:spPr>
          <a:xfrm>
            <a:off x="5211925" y="2376625"/>
            <a:ext cx="6874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It exists if the arrival rate is in the convex hull of all schedules.</a:t>
            </a:r>
            <a:endParaRPr sz="2200">
              <a:solidFill>
                <a:schemeClr val="dk1"/>
              </a:solidFill>
              <a:latin typeface="Cabin"/>
              <a:ea typeface="Cabin"/>
              <a:cs typeface="Cabin"/>
              <a:sym typeface="Cabin"/>
            </a:endParaRPr>
          </a:p>
        </p:txBody>
      </p:sp>
      <p:sp>
        <p:nvSpPr>
          <p:cNvPr id="1574" name="Google Shape;1574;p53"/>
          <p:cNvSpPr txBox="1"/>
          <p:nvPr/>
        </p:nvSpPr>
        <p:spPr>
          <a:xfrm>
            <a:off x="5211925" y="3443425"/>
            <a:ext cx="6874500" cy="1200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Moreover, if the arrival vector is given, we can pick K (number of job types) schedules so that the arrival vector lies within the convex hull of these K schedules.</a:t>
            </a:r>
            <a:endParaRPr sz="22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79"/>
        <p:cNvGrpSpPr/>
        <p:nvPr/>
      </p:nvGrpSpPr>
      <p:grpSpPr>
        <a:xfrm>
          <a:off x="0" y="0"/>
          <a:ext cx="0" cy="0"/>
          <a:chOff x="0" y="0"/>
          <a:chExt cx="0" cy="0"/>
        </a:xfrm>
      </p:grpSpPr>
      <p:sp>
        <p:nvSpPr>
          <p:cNvPr id="1580" name="Google Shape;1580;p54"/>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Does a simple policy exist?</a:t>
            </a:r>
            <a:endParaRPr/>
          </a:p>
        </p:txBody>
      </p:sp>
      <p:sp>
        <p:nvSpPr>
          <p:cNvPr id="1581" name="Google Shape;1581;p54"/>
          <p:cNvSpPr txBox="1">
            <a:spLocks noGrp="1"/>
          </p:cNvSpPr>
          <p:nvPr>
            <p:ph type="body" idx="1"/>
          </p:nvPr>
        </p:nvSpPr>
        <p:spPr>
          <a:xfrm>
            <a:off x="308125" y="1690825"/>
            <a:ext cx="55890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MaxWeight is a scheduling policy that achieves bounded mean response time for every possible arrival rate vector.</a:t>
            </a:r>
            <a:endParaRPr/>
          </a:p>
          <a:p>
            <a:pPr marL="457200" lvl="0" indent="-406400" algn="l" rtl="0">
              <a:spcBef>
                <a:spcPts val="0"/>
              </a:spcBef>
              <a:spcAft>
                <a:spcPts val="0"/>
              </a:spcAft>
              <a:buSzPts val="2800"/>
              <a:buChar char="●"/>
            </a:pPr>
            <a:r>
              <a:rPr lang="en-US"/>
              <a:t>The catch: we need to solve a </a:t>
            </a:r>
            <a:r>
              <a:rPr lang="en-US" b="1"/>
              <a:t>complex </a:t>
            </a:r>
            <a:r>
              <a:rPr lang="en-US"/>
              <a:t>optimization problem at each step.</a:t>
            </a:r>
            <a:endParaRPr/>
          </a:p>
        </p:txBody>
      </p:sp>
      <p:sp>
        <p:nvSpPr>
          <p:cNvPr id="1582" name="Google Shape;1582;p5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49</a:t>
            </a:fld>
            <a:endParaRPr/>
          </a:p>
        </p:txBody>
      </p:sp>
      <p:sp>
        <p:nvSpPr>
          <p:cNvPr id="1583" name="Google Shape;1583;p54"/>
          <p:cNvSpPr txBox="1">
            <a:spLocks noGrp="1"/>
          </p:cNvSpPr>
          <p:nvPr>
            <p:ph type="body" idx="1"/>
          </p:nvPr>
        </p:nvSpPr>
        <p:spPr>
          <a:xfrm>
            <a:off x="6158950" y="1690825"/>
            <a:ext cx="55890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The complexity of MSR algorithms depends on the number of schedules.</a:t>
            </a:r>
            <a:endParaRPr/>
          </a:p>
          <a:p>
            <a:pPr marL="457200" lvl="0" indent="-406400" algn="l" rtl="0">
              <a:spcBef>
                <a:spcPts val="0"/>
              </a:spcBef>
              <a:spcAft>
                <a:spcPts val="0"/>
              </a:spcAft>
              <a:buSzPts val="2800"/>
              <a:buChar char="●"/>
            </a:pPr>
            <a:r>
              <a:rPr lang="en-US"/>
              <a:t>If the arrival rates are given, we can pick only K schedules, giving us a simple policy.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4">
          <a:extLst>
            <a:ext uri="{FF2B5EF4-FFF2-40B4-BE49-F238E27FC236}">
              <a16:creationId xmlns:a16="http://schemas.microsoft.com/office/drawing/2014/main" id="{FCF3E5E9-4E6B-3616-0C82-D130F073CF4B}"/>
            </a:ext>
          </a:extLst>
        </p:cNvPr>
        <p:cNvGrpSpPr/>
        <p:nvPr/>
      </p:nvGrpSpPr>
      <p:grpSpPr>
        <a:xfrm>
          <a:off x="0" y="0"/>
          <a:ext cx="0" cy="0"/>
          <a:chOff x="0" y="0"/>
          <a:chExt cx="0" cy="0"/>
        </a:xfrm>
      </p:grpSpPr>
      <p:sp>
        <p:nvSpPr>
          <p:cNvPr id="565" name="Google Shape;565;p26">
            <a:extLst>
              <a:ext uri="{FF2B5EF4-FFF2-40B4-BE49-F238E27FC236}">
                <a16:creationId xmlns:a16="http://schemas.microsoft.com/office/drawing/2014/main" id="{E74D1DAA-0BF7-59E4-E7FB-D66C3A6CCADB}"/>
              </a:ext>
            </a:extLst>
          </p:cNvPr>
          <p:cNvSpPr txBox="1">
            <a:spLocks noGrp="1"/>
          </p:cNvSpPr>
          <p:nvPr>
            <p:ph type="title"/>
          </p:nvPr>
        </p:nvSpPr>
        <p:spPr>
          <a:xfrm>
            <a:off x="201286" y="-207093"/>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How do we pack jobs of each type to run on a server?</a:t>
            </a:r>
            <a:endParaRPr sz="2800" dirty="0"/>
          </a:p>
        </p:txBody>
      </p:sp>
      <p:sp>
        <p:nvSpPr>
          <p:cNvPr id="566" name="Google Shape;566;p26">
            <a:extLst>
              <a:ext uri="{FF2B5EF4-FFF2-40B4-BE49-F238E27FC236}">
                <a16:creationId xmlns:a16="http://schemas.microsoft.com/office/drawing/2014/main" id="{C85DB526-DA6C-DF0D-59ED-0253759965F1}"/>
              </a:ext>
            </a:extLst>
          </p:cNvPr>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grpSp>
        <p:nvGrpSpPr>
          <p:cNvPr id="567" name="Google Shape;567;p26">
            <a:extLst>
              <a:ext uri="{FF2B5EF4-FFF2-40B4-BE49-F238E27FC236}">
                <a16:creationId xmlns:a16="http://schemas.microsoft.com/office/drawing/2014/main" id="{15F2E290-3E88-98AA-EF3C-0ABFD73C1DC1}"/>
              </a:ext>
            </a:extLst>
          </p:cNvPr>
          <p:cNvGrpSpPr/>
          <p:nvPr/>
        </p:nvGrpSpPr>
        <p:grpSpPr>
          <a:xfrm>
            <a:off x="900012" y="3511938"/>
            <a:ext cx="1802967" cy="1158705"/>
            <a:chOff x="609479" y="3201545"/>
            <a:chExt cx="1802967" cy="1158705"/>
          </a:xfrm>
        </p:grpSpPr>
        <mc:AlternateContent xmlns:mc="http://schemas.openxmlformats.org/markup-compatibility/2006" xmlns:a14="http://schemas.microsoft.com/office/drawing/2010/main">
          <mc:Choice Requires="a14">
            <p:sp>
              <p:nvSpPr>
                <p:cNvPr id="568" name="Google Shape;568;p26">
                  <a:extLst>
                    <a:ext uri="{FF2B5EF4-FFF2-40B4-BE49-F238E27FC236}">
                      <a16:creationId xmlns:a16="http://schemas.microsoft.com/office/drawing/2014/main" id="{E7A49322-28DD-D8CC-06B7-CEC5662EA833}"/>
                    </a:ext>
                  </a:extLst>
                </p:cNvPr>
                <p:cNvSpPr/>
                <p:nvPr/>
              </p:nvSpPr>
              <p:spPr>
                <a:xfrm>
                  <a:off x="904135" y="3201545"/>
                  <a:ext cx="36570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panose="02040503050406030204" pitchFamily="18" charset="0"/>
                            <a:ea typeface="Cabin"/>
                            <a:cs typeface="Cabin"/>
                            <a:sym typeface="Cabin"/>
                          </a:rPr>
                          <m:t> </m:t>
                        </m:r>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1</m:t>
                            </m:r>
                          </m:sub>
                        </m:sSub>
                      </m:oMath>
                    </m:oMathPara>
                  </a14:m>
                  <a:endParaRPr lang="ar-AE" dirty="0">
                    <a:solidFill>
                      <a:schemeClr val="bg1"/>
                    </a:solidFill>
                    <a:latin typeface="Cabin"/>
                    <a:ea typeface="Cabin"/>
                    <a:cs typeface="Cabin"/>
                    <a:sym typeface="Cabin"/>
                  </a:endParaRPr>
                </a:p>
              </p:txBody>
            </p:sp>
          </mc:Choice>
          <mc:Fallback xmlns="">
            <p:sp>
              <p:nvSpPr>
                <p:cNvPr id="568" name="Google Shape;568;p26">
                  <a:extLst>
                    <a:ext uri="{FF2B5EF4-FFF2-40B4-BE49-F238E27FC236}">
                      <a16:creationId xmlns:a16="http://schemas.microsoft.com/office/drawing/2014/main" id="{E7A49322-28DD-D8CC-06B7-CEC5662EA833}"/>
                    </a:ext>
                  </a:extLst>
                </p:cNvPr>
                <p:cNvSpPr>
                  <a:spLocks noRot="1" noChangeAspect="1" noMove="1" noResize="1" noEditPoints="1" noAdjustHandles="1" noChangeArrowheads="1" noChangeShapeType="1" noTextEdit="1"/>
                </p:cNvSpPr>
                <p:nvPr/>
              </p:nvSpPr>
              <p:spPr>
                <a:xfrm>
                  <a:off x="904135" y="3201545"/>
                  <a:ext cx="365700" cy="365760"/>
                </a:xfrm>
                <a:prstGeom prst="rect">
                  <a:avLst/>
                </a:prstGeom>
                <a:blipFill>
                  <a:blip r:embed="rId3"/>
                  <a:stretch>
                    <a:fillRect r="-11290" b="-806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9" name="Google Shape;569;p26">
                  <a:extLst>
                    <a:ext uri="{FF2B5EF4-FFF2-40B4-BE49-F238E27FC236}">
                      <a16:creationId xmlns:a16="http://schemas.microsoft.com/office/drawing/2014/main" id="{49A224D7-312B-FBCF-F14A-118CE8687F4C}"/>
                    </a:ext>
                  </a:extLst>
                </p:cNvPr>
                <p:cNvSpPr/>
                <p:nvPr/>
              </p:nvSpPr>
              <p:spPr>
                <a:xfrm>
                  <a:off x="1644332" y="3201545"/>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ar-AE" b="0" i="1" smtClean="0">
                                <a:solidFill>
                                  <a:schemeClr val="bg1"/>
                                </a:solidFill>
                                <a:latin typeface="Cambria Math" panose="02040503050406030204" pitchFamily="18" charset="0"/>
                                <a:ea typeface="Cabin"/>
                                <a:cs typeface="Cabin"/>
                                <a:sym typeface="Cabin"/>
                              </a:rPr>
                            </m:ctrlPr>
                          </m:sSubPr>
                          <m:e>
                            <m:r>
                              <a:rPr lang="ar-AE" b="0" i="1" smtClean="0">
                                <a:solidFill>
                                  <a:schemeClr val="bg1"/>
                                </a:solidFill>
                                <a:latin typeface="Cambria Math" panose="02040503050406030204" pitchFamily="18" charset="0"/>
                                <a:ea typeface="Cabin"/>
                                <a:cs typeface="Cabin"/>
                                <a:sym typeface="Cabin"/>
                              </a:rPr>
                              <m:t>𝑆</m:t>
                            </m:r>
                          </m:e>
                          <m:sub>
                            <m:r>
                              <a:rPr lang="ar-AE" b="0" i="1" smtClean="0">
                                <a:solidFill>
                                  <a:schemeClr val="bg1"/>
                                </a:solidFill>
                                <a:latin typeface="Cambria Math" panose="02040503050406030204" pitchFamily="18" charset="0"/>
                                <a:ea typeface="Cabin"/>
                                <a:cs typeface="Cabin"/>
                                <a:sym typeface="Cabin"/>
                              </a:rPr>
                              <m:t>2</m:t>
                            </m:r>
                          </m:sub>
                        </m:sSub>
                      </m:oMath>
                    </m:oMathPara>
                  </a14:m>
                  <a:endParaRPr lang="ar-AE" dirty="0">
                    <a:solidFill>
                      <a:schemeClr val="bg1"/>
                    </a:solidFill>
                    <a:latin typeface="Cabin"/>
                    <a:ea typeface="Cabin"/>
                    <a:cs typeface="Cabin"/>
                    <a:sym typeface="Cabin"/>
                  </a:endParaRPr>
                </a:p>
              </p:txBody>
            </p:sp>
          </mc:Choice>
          <mc:Fallback xmlns="">
            <p:sp>
              <p:nvSpPr>
                <p:cNvPr id="569" name="Google Shape;569;p26">
                  <a:extLst>
                    <a:ext uri="{FF2B5EF4-FFF2-40B4-BE49-F238E27FC236}">
                      <a16:creationId xmlns:a16="http://schemas.microsoft.com/office/drawing/2014/main" id="{49A224D7-312B-FBCF-F14A-118CE8687F4C}"/>
                    </a:ext>
                  </a:extLst>
                </p:cNvPr>
                <p:cNvSpPr>
                  <a:spLocks noRot="1" noChangeAspect="1" noMove="1" noResize="1" noEditPoints="1" noAdjustHandles="1" noChangeArrowheads="1" noChangeShapeType="1" noTextEdit="1"/>
                </p:cNvSpPr>
                <p:nvPr/>
              </p:nvSpPr>
              <p:spPr>
                <a:xfrm>
                  <a:off x="1644332" y="3201545"/>
                  <a:ext cx="365760" cy="365760"/>
                </a:xfrm>
                <a:prstGeom prst="rect">
                  <a:avLst/>
                </a:prstGeom>
                <a:blipFill>
                  <a:blip r:embed="rId4"/>
                  <a:stretch>
                    <a:fillRect r="-8065" b="-8065"/>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570" name="Google Shape;570;p26">
              <a:extLst>
                <a:ext uri="{FF2B5EF4-FFF2-40B4-BE49-F238E27FC236}">
                  <a16:creationId xmlns:a16="http://schemas.microsoft.com/office/drawing/2014/main" id="{3DD36A59-E325-596A-2D48-A9370803F619}"/>
                </a:ext>
              </a:extLst>
            </p:cNvPr>
            <p:cNvSpPr txBox="1"/>
            <p:nvPr/>
          </p:nvSpPr>
          <p:spPr>
            <a:xfrm>
              <a:off x="643671" y="3535348"/>
              <a:ext cx="888884"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2 cores</a:t>
              </a:r>
            </a:p>
            <a:p>
              <a:pPr marL="0" lvl="0" indent="0" algn="ctr" rtl="0">
                <a:spcBef>
                  <a:spcPts val="0"/>
                </a:spcBef>
                <a:spcAft>
                  <a:spcPts val="0"/>
                </a:spcAft>
                <a:buNone/>
              </a:pPr>
              <a:r>
                <a:rPr lang="en-US" dirty="0">
                  <a:solidFill>
                    <a:schemeClr val="dk1"/>
                  </a:solidFill>
                  <a:latin typeface="Cabin"/>
                  <a:ea typeface="Cabin"/>
                  <a:cs typeface="Cabin"/>
                  <a:sym typeface="Cabin"/>
                </a:rPr>
                <a:t>1G</a:t>
              </a:r>
              <a:endParaRPr dirty="0">
                <a:solidFill>
                  <a:schemeClr val="dk1"/>
                </a:solidFill>
                <a:latin typeface="Cabin"/>
                <a:ea typeface="Cabin"/>
                <a:cs typeface="Cabin"/>
                <a:sym typeface="Cabin"/>
              </a:endParaRPr>
            </a:p>
          </p:txBody>
        </p:sp>
        <p:sp>
          <p:nvSpPr>
            <p:cNvPr id="572" name="Google Shape;572;p26">
              <a:extLst>
                <a:ext uri="{FF2B5EF4-FFF2-40B4-BE49-F238E27FC236}">
                  <a16:creationId xmlns:a16="http://schemas.microsoft.com/office/drawing/2014/main" id="{CA36FE3F-289E-1008-F861-09A032C9D727}"/>
                </a:ext>
              </a:extLst>
            </p:cNvPr>
            <p:cNvSpPr txBox="1"/>
            <p:nvPr/>
          </p:nvSpPr>
          <p:spPr>
            <a:xfrm>
              <a:off x="1494069" y="3548621"/>
              <a:ext cx="6846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dirty="0">
                  <a:solidFill>
                    <a:schemeClr val="dk1"/>
                  </a:solidFill>
                  <a:latin typeface="Cabin"/>
                  <a:ea typeface="Cabin"/>
                  <a:cs typeface="Cabin"/>
                  <a:sym typeface="Cabin"/>
                </a:rPr>
                <a:t>1 core</a:t>
              </a:r>
            </a:p>
            <a:p>
              <a:pPr marL="0" lvl="0" indent="0" algn="ctr" rtl="0">
                <a:spcBef>
                  <a:spcPts val="0"/>
                </a:spcBef>
                <a:spcAft>
                  <a:spcPts val="0"/>
                </a:spcAft>
                <a:buNone/>
              </a:pPr>
              <a:r>
                <a:rPr lang="en-US" dirty="0">
                  <a:solidFill>
                    <a:schemeClr val="dk1"/>
                  </a:solidFill>
                  <a:latin typeface="Cabin"/>
                  <a:ea typeface="Cabin"/>
                  <a:cs typeface="Cabin"/>
                  <a:sym typeface="Cabin"/>
                </a:rPr>
                <a:t>2G</a:t>
              </a:r>
              <a:endParaRPr dirty="0">
                <a:solidFill>
                  <a:schemeClr val="dk1"/>
                </a:solidFill>
                <a:latin typeface="Cabin"/>
                <a:ea typeface="Cabin"/>
                <a:cs typeface="Cabin"/>
                <a:sym typeface="Cabin"/>
              </a:endParaRPr>
            </a:p>
          </p:txBody>
        </p:sp>
        <p:sp>
          <p:nvSpPr>
            <p:cNvPr id="574" name="Google Shape;574;p26">
              <a:extLst>
                <a:ext uri="{FF2B5EF4-FFF2-40B4-BE49-F238E27FC236}">
                  <a16:creationId xmlns:a16="http://schemas.microsoft.com/office/drawing/2014/main" id="{9CECCED4-3B83-7BC7-257D-B537AE880F86}"/>
                </a:ext>
              </a:extLst>
            </p:cNvPr>
            <p:cNvSpPr txBox="1"/>
            <p:nvPr/>
          </p:nvSpPr>
          <p:spPr>
            <a:xfrm>
              <a:off x="609479" y="3974145"/>
              <a:ext cx="93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Jobs</a:t>
              </a:r>
              <a:endParaRPr sz="1200">
                <a:solidFill>
                  <a:schemeClr val="dk1"/>
                </a:solidFill>
                <a:latin typeface="Cabin"/>
                <a:ea typeface="Cabin"/>
                <a:cs typeface="Cabin"/>
                <a:sym typeface="Cabin"/>
              </a:endParaRPr>
            </a:p>
          </p:txBody>
        </p:sp>
        <p:sp>
          <p:nvSpPr>
            <p:cNvPr id="575" name="Google Shape;575;p26">
              <a:extLst>
                <a:ext uri="{FF2B5EF4-FFF2-40B4-BE49-F238E27FC236}">
                  <a16:creationId xmlns:a16="http://schemas.microsoft.com/office/drawing/2014/main" id="{21468418-7CE5-4181-7F8C-8F658AC8FCC8}"/>
                </a:ext>
              </a:extLst>
            </p:cNvPr>
            <p:cNvSpPr txBox="1"/>
            <p:nvPr/>
          </p:nvSpPr>
          <p:spPr>
            <a:xfrm>
              <a:off x="1458298" y="3990950"/>
              <a:ext cx="954148"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dirty="0">
                  <a:solidFill>
                    <a:schemeClr val="dk1"/>
                  </a:solidFill>
                  <a:latin typeface="Cabin"/>
                  <a:ea typeface="Cabin"/>
                  <a:cs typeface="Cabin"/>
                  <a:sym typeface="Cabin"/>
                </a:rPr>
                <a:t>Type-2 Jobs</a:t>
              </a:r>
              <a:endParaRPr sz="1200" dirty="0">
                <a:solidFill>
                  <a:schemeClr val="dk1"/>
                </a:solidFill>
                <a:latin typeface="Cabin"/>
                <a:ea typeface="Cabin"/>
                <a:cs typeface="Cabin"/>
                <a:sym typeface="Cabin"/>
              </a:endParaRPr>
            </a:p>
          </p:txBody>
        </p:sp>
      </p:grpSp>
      <p:grpSp>
        <p:nvGrpSpPr>
          <p:cNvPr id="576" name="Google Shape;576;p26">
            <a:extLst>
              <a:ext uri="{FF2B5EF4-FFF2-40B4-BE49-F238E27FC236}">
                <a16:creationId xmlns:a16="http://schemas.microsoft.com/office/drawing/2014/main" id="{7B526105-0DC2-0ADF-1B58-C2E1E6A134DD}"/>
              </a:ext>
            </a:extLst>
          </p:cNvPr>
          <p:cNvGrpSpPr/>
          <p:nvPr/>
        </p:nvGrpSpPr>
        <p:grpSpPr>
          <a:xfrm>
            <a:off x="7576796" y="3069853"/>
            <a:ext cx="2252025" cy="822938"/>
            <a:chOff x="1294475" y="3267852"/>
            <a:chExt cx="2252025" cy="822938"/>
          </a:xfrm>
        </p:grpSpPr>
        <p:grpSp>
          <p:nvGrpSpPr>
            <p:cNvPr id="577" name="Google Shape;577;p26">
              <a:extLst>
                <a:ext uri="{FF2B5EF4-FFF2-40B4-BE49-F238E27FC236}">
                  <a16:creationId xmlns:a16="http://schemas.microsoft.com/office/drawing/2014/main" id="{7F75202F-E228-E6C6-7A0F-A341F5E07F59}"/>
                </a:ext>
              </a:extLst>
            </p:cNvPr>
            <p:cNvGrpSpPr/>
            <p:nvPr/>
          </p:nvGrpSpPr>
          <p:grpSpPr>
            <a:xfrm>
              <a:off x="1294475" y="3267852"/>
              <a:ext cx="2252025" cy="562228"/>
              <a:chOff x="3551500" y="4187865"/>
              <a:chExt cx="2252025" cy="562228"/>
            </a:xfrm>
          </p:grpSpPr>
          <p:sp>
            <p:nvSpPr>
              <p:cNvPr id="578" name="Google Shape;578;p26">
                <a:extLst>
                  <a:ext uri="{FF2B5EF4-FFF2-40B4-BE49-F238E27FC236}">
                    <a16:creationId xmlns:a16="http://schemas.microsoft.com/office/drawing/2014/main" id="{EC398209-81BE-2C08-6AE7-C8E9CEDABD40}"/>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79" name="Google Shape;579;p26">
                <a:extLst>
                  <a:ext uri="{FF2B5EF4-FFF2-40B4-BE49-F238E27FC236}">
                    <a16:creationId xmlns:a16="http://schemas.microsoft.com/office/drawing/2014/main" id="{63E579F9-02F6-7188-402C-399A4F2F62D1}"/>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0" name="Google Shape;580;p26">
                <a:extLst>
                  <a:ext uri="{FF2B5EF4-FFF2-40B4-BE49-F238E27FC236}">
                    <a16:creationId xmlns:a16="http://schemas.microsoft.com/office/drawing/2014/main" id="{6E22069A-EB38-7EE5-BC63-961DA35C1CD8}"/>
                  </a:ext>
                </a:extLst>
              </p:cNvPr>
              <p:cNvSpPr txBox="1"/>
              <p:nvPr/>
            </p:nvSpPr>
            <p:spPr>
              <a:xfrm>
                <a:off x="4998325" y="418786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581" name="Google Shape;581;p26">
                <a:extLst>
                  <a:ext uri="{FF2B5EF4-FFF2-40B4-BE49-F238E27FC236}">
                    <a16:creationId xmlns:a16="http://schemas.microsoft.com/office/drawing/2014/main" id="{F7768DA4-493E-3B63-6E8D-2D798B46740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GBs</a:t>
                </a:r>
                <a:endParaRPr sz="1000">
                  <a:solidFill>
                    <a:schemeClr val="dk1"/>
                  </a:solidFill>
                  <a:latin typeface="Cabin"/>
                  <a:ea typeface="Cabin"/>
                  <a:cs typeface="Cabin"/>
                  <a:sym typeface="Cabin"/>
                </a:endParaRPr>
              </a:p>
            </p:txBody>
          </p:sp>
        </p:grpSp>
        <p:sp>
          <p:nvSpPr>
            <p:cNvPr id="582" name="Google Shape;582;p26">
              <a:extLst>
                <a:ext uri="{FF2B5EF4-FFF2-40B4-BE49-F238E27FC236}">
                  <a16:creationId xmlns:a16="http://schemas.microsoft.com/office/drawing/2014/main" id="{3A3E4ED3-B436-A671-76A6-B6D281133FED}"/>
                </a:ext>
              </a:extLst>
            </p:cNvPr>
            <p:cNvSpPr/>
            <p:nvPr/>
          </p:nvSpPr>
          <p:spPr>
            <a:xfrm>
              <a:off x="1294475" y="3360708"/>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3" name="Google Shape;583;p26">
              <a:extLst>
                <a:ext uri="{FF2B5EF4-FFF2-40B4-BE49-F238E27FC236}">
                  <a16:creationId xmlns:a16="http://schemas.microsoft.com/office/drawing/2014/main" id="{73AC84D5-B18E-A48A-23F2-2F914A2CDD09}"/>
                </a:ext>
              </a:extLst>
            </p:cNvPr>
            <p:cNvSpPr/>
            <p:nvPr/>
          </p:nvSpPr>
          <p:spPr>
            <a:xfrm>
              <a:off x="12944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4" name="Google Shape;584;p26">
              <a:extLst>
                <a:ext uri="{FF2B5EF4-FFF2-40B4-BE49-F238E27FC236}">
                  <a16:creationId xmlns:a16="http://schemas.microsoft.com/office/drawing/2014/main" id="{81F6F5E6-E699-DCEA-4C9F-8136C133E814}"/>
                </a:ext>
              </a:extLst>
            </p:cNvPr>
            <p:cNvSpPr txBox="1"/>
            <p:nvPr/>
          </p:nvSpPr>
          <p:spPr>
            <a:xfrm>
              <a:off x="1521454" y="3721490"/>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1: (1,0)</a:t>
              </a:r>
              <a:endParaRPr sz="1200">
                <a:solidFill>
                  <a:schemeClr val="dk1"/>
                </a:solidFill>
                <a:latin typeface="Cabin"/>
                <a:ea typeface="Cabin"/>
                <a:cs typeface="Cabin"/>
                <a:sym typeface="Cabin"/>
              </a:endParaRPr>
            </a:p>
          </p:txBody>
        </p:sp>
      </p:grpSp>
      <p:grpSp>
        <p:nvGrpSpPr>
          <p:cNvPr id="585" name="Google Shape;585;p26">
            <a:extLst>
              <a:ext uri="{FF2B5EF4-FFF2-40B4-BE49-F238E27FC236}">
                <a16:creationId xmlns:a16="http://schemas.microsoft.com/office/drawing/2014/main" id="{FC1B5DF7-5004-6AF4-761E-A101A6CA0283}"/>
              </a:ext>
            </a:extLst>
          </p:cNvPr>
          <p:cNvGrpSpPr/>
          <p:nvPr/>
        </p:nvGrpSpPr>
        <p:grpSpPr>
          <a:xfrm>
            <a:off x="5245871" y="4956660"/>
            <a:ext cx="2252025" cy="917552"/>
            <a:chOff x="6446251" y="3268335"/>
            <a:chExt cx="2252025" cy="917552"/>
          </a:xfrm>
        </p:grpSpPr>
        <p:grpSp>
          <p:nvGrpSpPr>
            <p:cNvPr id="586" name="Google Shape;586;p26">
              <a:extLst>
                <a:ext uri="{FF2B5EF4-FFF2-40B4-BE49-F238E27FC236}">
                  <a16:creationId xmlns:a16="http://schemas.microsoft.com/office/drawing/2014/main" id="{0338F9DA-176E-5F6F-4191-8CF4102B9C25}"/>
                </a:ext>
              </a:extLst>
            </p:cNvPr>
            <p:cNvGrpSpPr/>
            <p:nvPr/>
          </p:nvGrpSpPr>
          <p:grpSpPr>
            <a:xfrm>
              <a:off x="6446251" y="3268335"/>
              <a:ext cx="2252025" cy="561745"/>
              <a:chOff x="3551488" y="4188348"/>
              <a:chExt cx="2252025" cy="561745"/>
            </a:xfrm>
          </p:grpSpPr>
          <p:sp>
            <p:nvSpPr>
              <p:cNvPr id="587" name="Google Shape;587;p26">
                <a:extLst>
                  <a:ext uri="{FF2B5EF4-FFF2-40B4-BE49-F238E27FC236}">
                    <a16:creationId xmlns:a16="http://schemas.microsoft.com/office/drawing/2014/main" id="{0B6520F7-4ADC-6C53-61F9-5DEB7F94532A}"/>
                  </a:ext>
                </a:extLst>
              </p:cNvPr>
              <p:cNvSpPr/>
              <p:nvPr/>
            </p:nvSpPr>
            <p:spPr>
              <a:xfrm>
                <a:off x="3551488" y="427998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8" name="Google Shape;588;p26">
                <a:extLst>
                  <a:ext uri="{FF2B5EF4-FFF2-40B4-BE49-F238E27FC236}">
                    <a16:creationId xmlns:a16="http://schemas.microsoft.com/office/drawing/2014/main" id="{5CAE96DF-6F08-3C13-0F0E-F030DC937CE4}"/>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89" name="Google Shape;589;p26">
                <a:extLst>
                  <a:ext uri="{FF2B5EF4-FFF2-40B4-BE49-F238E27FC236}">
                    <a16:creationId xmlns:a16="http://schemas.microsoft.com/office/drawing/2014/main" id="{CFEE16D7-37C1-0993-0F44-DB153A460C80}"/>
                  </a:ext>
                </a:extLst>
              </p:cNvPr>
              <p:cNvSpPr txBox="1"/>
              <p:nvPr/>
            </p:nvSpPr>
            <p:spPr>
              <a:xfrm>
                <a:off x="4998313" y="418834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590" name="Google Shape;590;p26">
                <a:extLst>
                  <a:ext uri="{FF2B5EF4-FFF2-40B4-BE49-F238E27FC236}">
                    <a16:creationId xmlns:a16="http://schemas.microsoft.com/office/drawing/2014/main" id="{66A8232E-0837-7CB0-B0CA-F524AE82072C}"/>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591" name="Google Shape;591;p26">
              <a:extLst>
                <a:ext uri="{FF2B5EF4-FFF2-40B4-BE49-F238E27FC236}">
                  <a16:creationId xmlns:a16="http://schemas.microsoft.com/office/drawing/2014/main" id="{ED0A77F8-4E9C-A478-3B75-219F3E0C0999}"/>
                </a:ext>
              </a:extLst>
            </p:cNvPr>
            <p:cNvSpPr/>
            <p:nvPr/>
          </p:nvSpPr>
          <p:spPr>
            <a:xfrm>
              <a:off x="6446251" y="3360936"/>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2" name="Google Shape;592;p26">
              <a:extLst>
                <a:ext uri="{FF2B5EF4-FFF2-40B4-BE49-F238E27FC236}">
                  <a16:creationId xmlns:a16="http://schemas.microsoft.com/office/drawing/2014/main" id="{E892084E-62A5-B95B-7042-005A12BE83F2}"/>
                </a:ext>
              </a:extLst>
            </p:cNvPr>
            <p:cNvSpPr/>
            <p:nvPr/>
          </p:nvSpPr>
          <p:spPr>
            <a:xfrm>
              <a:off x="6811979" y="3591220"/>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3" name="Google Shape;593;p26">
              <a:extLst>
                <a:ext uri="{FF2B5EF4-FFF2-40B4-BE49-F238E27FC236}">
                  <a16:creationId xmlns:a16="http://schemas.microsoft.com/office/drawing/2014/main" id="{46AC856E-649A-5827-DDFF-08DC8FCD41E9}"/>
                </a:ext>
              </a:extLst>
            </p:cNvPr>
            <p:cNvSpPr/>
            <p:nvPr/>
          </p:nvSpPr>
          <p:spPr>
            <a:xfrm>
              <a:off x="6446263"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4" name="Google Shape;594;p26">
              <a:extLst>
                <a:ext uri="{FF2B5EF4-FFF2-40B4-BE49-F238E27FC236}">
                  <a16:creationId xmlns:a16="http://schemas.microsoft.com/office/drawing/2014/main" id="{E832EE09-FE00-23E5-8369-41849BED7D54}"/>
                </a:ext>
              </a:extLst>
            </p:cNvPr>
            <p:cNvSpPr/>
            <p:nvPr/>
          </p:nvSpPr>
          <p:spPr>
            <a:xfrm>
              <a:off x="7177667" y="3360934"/>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5" name="Google Shape;595;p26">
              <a:extLst>
                <a:ext uri="{FF2B5EF4-FFF2-40B4-BE49-F238E27FC236}">
                  <a16:creationId xmlns:a16="http://schemas.microsoft.com/office/drawing/2014/main" id="{8BE8BA77-7B47-7888-EA1A-C5BD3CCC61B6}"/>
                </a:ext>
              </a:extLst>
            </p:cNvPr>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596" name="Google Shape;596;p26">
            <a:extLst>
              <a:ext uri="{FF2B5EF4-FFF2-40B4-BE49-F238E27FC236}">
                <a16:creationId xmlns:a16="http://schemas.microsoft.com/office/drawing/2014/main" id="{6D8B8F0B-D041-8035-234D-1316F0026440}"/>
              </a:ext>
            </a:extLst>
          </p:cNvPr>
          <p:cNvGrpSpPr/>
          <p:nvPr/>
        </p:nvGrpSpPr>
        <p:grpSpPr>
          <a:xfrm>
            <a:off x="7497896" y="4976356"/>
            <a:ext cx="2250097" cy="896494"/>
            <a:chOff x="9101775" y="3286668"/>
            <a:chExt cx="2250097" cy="896494"/>
          </a:xfrm>
        </p:grpSpPr>
        <p:grpSp>
          <p:nvGrpSpPr>
            <p:cNvPr id="597" name="Google Shape;597;p26">
              <a:extLst>
                <a:ext uri="{FF2B5EF4-FFF2-40B4-BE49-F238E27FC236}">
                  <a16:creationId xmlns:a16="http://schemas.microsoft.com/office/drawing/2014/main" id="{58BB5875-9AEB-1F3F-5A2E-8DAC5ED5B02E}"/>
                </a:ext>
              </a:extLst>
            </p:cNvPr>
            <p:cNvGrpSpPr/>
            <p:nvPr/>
          </p:nvGrpSpPr>
          <p:grpSpPr>
            <a:xfrm>
              <a:off x="9101775" y="3286668"/>
              <a:ext cx="2250097" cy="543412"/>
              <a:chOff x="3551500" y="4206681"/>
              <a:chExt cx="2250097" cy="543412"/>
            </a:xfrm>
          </p:grpSpPr>
          <p:sp>
            <p:nvSpPr>
              <p:cNvPr id="598" name="Google Shape;598;p26">
                <a:extLst>
                  <a:ext uri="{FF2B5EF4-FFF2-40B4-BE49-F238E27FC236}">
                    <a16:creationId xmlns:a16="http://schemas.microsoft.com/office/drawing/2014/main" id="{A84676B4-F287-B699-2C40-161CF3C4ED7A}"/>
                  </a:ext>
                </a:extLst>
              </p:cNvPr>
              <p:cNvSpPr/>
              <p:nvPr/>
            </p:nvSpPr>
            <p:spPr>
              <a:xfrm>
                <a:off x="3551500" y="42887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99" name="Google Shape;599;p26">
                <a:extLst>
                  <a:ext uri="{FF2B5EF4-FFF2-40B4-BE49-F238E27FC236}">
                    <a16:creationId xmlns:a16="http://schemas.microsoft.com/office/drawing/2014/main" id="{A8959CFC-17FE-029F-EC49-A80AAEE243E6}"/>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0" name="Google Shape;600;p26">
                <a:extLst>
                  <a:ext uri="{FF2B5EF4-FFF2-40B4-BE49-F238E27FC236}">
                    <a16:creationId xmlns:a16="http://schemas.microsoft.com/office/drawing/2014/main" id="{5F769E27-F7B6-FE6A-DB3D-B8C53B046B4F}"/>
                  </a:ext>
                </a:extLst>
              </p:cNvPr>
              <p:cNvSpPr txBox="1"/>
              <p:nvPr/>
            </p:nvSpPr>
            <p:spPr>
              <a:xfrm>
                <a:off x="4996397" y="420668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cores</a:t>
                </a:r>
                <a:endParaRPr sz="1000">
                  <a:solidFill>
                    <a:schemeClr val="dk1"/>
                  </a:solidFill>
                  <a:latin typeface="Cabin"/>
                  <a:ea typeface="Cabin"/>
                  <a:cs typeface="Cabin"/>
                  <a:sym typeface="Cabin"/>
                </a:endParaRPr>
              </a:p>
            </p:txBody>
          </p:sp>
          <p:sp>
            <p:nvSpPr>
              <p:cNvPr id="601" name="Google Shape;601;p26">
                <a:extLst>
                  <a:ext uri="{FF2B5EF4-FFF2-40B4-BE49-F238E27FC236}">
                    <a16:creationId xmlns:a16="http://schemas.microsoft.com/office/drawing/2014/main" id="{CD5A3D79-7450-0269-E890-8863423F6241}"/>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GBs</a:t>
                </a:r>
                <a:endParaRPr sz="1000">
                  <a:solidFill>
                    <a:schemeClr val="dk1"/>
                  </a:solidFill>
                  <a:latin typeface="Cabin"/>
                  <a:ea typeface="Cabin"/>
                  <a:cs typeface="Cabin"/>
                  <a:sym typeface="Cabin"/>
                </a:endParaRPr>
              </a:p>
            </p:txBody>
          </p:sp>
        </p:grpSp>
        <p:sp>
          <p:nvSpPr>
            <p:cNvPr id="602" name="Google Shape;602;p26">
              <a:extLst>
                <a:ext uri="{FF2B5EF4-FFF2-40B4-BE49-F238E27FC236}">
                  <a16:creationId xmlns:a16="http://schemas.microsoft.com/office/drawing/2014/main" id="{E769ECF6-E073-9C01-2988-1035F1117922}"/>
                </a:ext>
              </a:extLst>
            </p:cNvPr>
            <p:cNvSpPr/>
            <p:nvPr/>
          </p:nvSpPr>
          <p:spPr>
            <a:xfrm>
              <a:off x="9101804" y="3369670"/>
              <a:ext cx="3657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3" name="Google Shape;603;p26">
              <a:extLst>
                <a:ext uri="{FF2B5EF4-FFF2-40B4-BE49-F238E27FC236}">
                  <a16:creationId xmlns:a16="http://schemas.microsoft.com/office/drawing/2014/main" id="{5F5CEF52-C078-983B-511E-A0DE6E0A596E}"/>
                </a:ext>
              </a:extLst>
            </p:cNvPr>
            <p:cNvSpPr/>
            <p:nvPr/>
          </p:nvSpPr>
          <p:spPr>
            <a:xfrm>
              <a:off x="9467504" y="3369670"/>
              <a:ext cx="3657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4" name="Google Shape;604;p26">
              <a:extLst>
                <a:ext uri="{FF2B5EF4-FFF2-40B4-BE49-F238E27FC236}">
                  <a16:creationId xmlns:a16="http://schemas.microsoft.com/office/drawing/2014/main" id="{41D50ABB-8A3D-D9B7-7F02-4A4B7C846C1F}"/>
                </a:ext>
              </a:extLst>
            </p:cNvPr>
            <p:cNvSpPr/>
            <p:nvPr/>
          </p:nvSpPr>
          <p:spPr>
            <a:xfrm>
              <a:off x="9101804" y="3591220"/>
              <a:ext cx="7314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5" name="Google Shape;605;p26">
              <a:extLst>
                <a:ext uri="{FF2B5EF4-FFF2-40B4-BE49-F238E27FC236}">
                  <a16:creationId xmlns:a16="http://schemas.microsoft.com/office/drawing/2014/main" id="{12E8BA0C-C594-FCB2-1A44-F8B4F8DB2A1D}"/>
                </a:ext>
              </a:extLst>
            </p:cNvPr>
            <p:cNvSpPr/>
            <p:nvPr/>
          </p:nvSpPr>
          <p:spPr>
            <a:xfrm>
              <a:off x="9823579" y="3591220"/>
              <a:ext cx="731400" cy="183000"/>
            </a:xfrm>
            <a:prstGeom prst="rect">
              <a:avLst/>
            </a:prstGeom>
            <a:solidFill>
              <a:schemeClr val="accen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06" name="Google Shape;606;p26">
              <a:extLst>
                <a:ext uri="{FF2B5EF4-FFF2-40B4-BE49-F238E27FC236}">
                  <a16:creationId xmlns:a16="http://schemas.microsoft.com/office/drawing/2014/main" id="{EF45FB66-6823-DE8F-B56D-8517E0E7074B}"/>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4: (0,2)</a:t>
              </a:r>
              <a:endParaRPr sz="1200">
                <a:solidFill>
                  <a:schemeClr val="dk1"/>
                </a:solidFill>
                <a:latin typeface="Cabin"/>
                <a:ea typeface="Cabin"/>
                <a:cs typeface="Cabin"/>
                <a:sym typeface="Cabin"/>
              </a:endParaRPr>
            </a:p>
          </p:txBody>
        </p:sp>
      </p:grpSp>
      <p:grpSp>
        <p:nvGrpSpPr>
          <p:cNvPr id="607" name="Google Shape;607;p26">
            <a:extLst>
              <a:ext uri="{FF2B5EF4-FFF2-40B4-BE49-F238E27FC236}">
                <a16:creationId xmlns:a16="http://schemas.microsoft.com/office/drawing/2014/main" id="{727E8AC5-C438-7245-1373-8A9E7C7718D1}"/>
              </a:ext>
            </a:extLst>
          </p:cNvPr>
          <p:cNvGrpSpPr/>
          <p:nvPr/>
        </p:nvGrpSpPr>
        <p:grpSpPr>
          <a:xfrm>
            <a:off x="9828821" y="4947616"/>
            <a:ext cx="2250097" cy="925234"/>
            <a:chOff x="9101775" y="3257928"/>
            <a:chExt cx="2250097" cy="925234"/>
          </a:xfrm>
        </p:grpSpPr>
        <p:grpSp>
          <p:nvGrpSpPr>
            <p:cNvPr id="608" name="Google Shape;608;p26">
              <a:extLst>
                <a:ext uri="{FF2B5EF4-FFF2-40B4-BE49-F238E27FC236}">
                  <a16:creationId xmlns:a16="http://schemas.microsoft.com/office/drawing/2014/main" id="{E130823D-E613-D183-FE2F-098132413B28}"/>
                </a:ext>
              </a:extLst>
            </p:cNvPr>
            <p:cNvGrpSpPr/>
            <p:nvPr/>
          </p:nvGrpSpPr>
          <p:grpSpPr>
            <a:xfrm>
              <a:off x="9101775" y="3257928"/>
              <a:ext cx="2250097" cy="581388"/>
              <a:chOff x="3551500" y="4177941"/>
              <a:chExt cx="2250097" cy="581388"/>
            </a:xfrm>
          </p:grpSpPr>
          <p:sp>
            <p:nvSpPr>
              <p:cNvPr id="609" name="Google Shape;609;p26">
                <a:extLst>
                  <a:ext uri="{FF2B5EF4-FFF2-40B4-BE49-F238E27FC236}">
                    <a16:creationId xmlns:a16="http://schemas.microsoft.com/office/drawing/2014/main" id="{708A6A4B-53A6-1026-8065-1115DD97A532}"/>
                  </a:ext>
                </a:extLst>
              </p:cNvPr>
              <p:cNvSpPr/>
              <p:nvPr/>
            </p:nvSpPr>
            <p:spPr>
              <a:xfrm>
                <a:off x="3551500" y="4271249"/>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0" name="Google Shape;610;p26">
                <a:extLst>
                  <a:ext uri="{FF2B5EF4-FFF2-40B4-BE49-F238E27FC236}">
                    <a16:creationId xmlns:a16="http://schemas.microsoft.com/office/drawing/2014/main" id="{BCC7E806-F1AD-2158-B8C4-C5662CD7CD22}"/>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1" name="Google Shape;611;p26">
                <a:extLst>
                  <a:ext uri="{FF2B5EF4-FFF2-40B4-BE49-F238E27FC236}">
                    <a16:creationId xmlns:a16="http://schemas.microsoft.com/office/drawing/2014/main" id="{77671BD8-C6C6-E846-7BC0-A6A12902DA3D}"/>
                  </a:ext>
                </a:extLst>
              </p:cNvPr>
              <p:cNvSpPr txBox="1"/>
              <p:nvPr/>
            </p:nvSpPr>
            <p:spPr>
              <a:xfrm>
                <a:off x="4996397" y="4177941"/>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1/4 cores</a:t>
                </a:r>
                <a:endParaRPr sz="1000">
                  <a:solidFill>
                    <a:schemeClr val="dk1"/>
                  </a:solidFill>
                  <a:latin typeface="Cabin"/>
                  <a:ea typeface="Cabin"/>
                  <a:cs typeface="Cabin"/>
                  <a:sym typeface="Cabin"/>
                </a:endParaRPr>
              </a:p>
            </p:txBody>
          </p:sp>
          <p:sp>
            <p:nvSpPr>
              <p:cNvPr id="612" name="Google Shape;612;p26">
                <a:extLst>
                  <a:ext uri="{FF2B5EF4-FFF2-40B4-BE49-F238E27FC236}">
                    <a16:creationId xmlns:a16="http://schemas.microsoft.com/office/drawing/2014/main" id="{442FE764-B5B1-CEA8-AAE1-6475F3B98A59}"/>
                  </a:ext>
                </a:extLst>
              </p:cNvPr>
              <p:cNvSpPr txBox="1"/>
              <p:nvPr/>
            </p:nvSpPr>
            <p:spPr>
              <a:xfrm>
                <a:off x="4996397" y="442062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13" name="Google Shape;613;p26">
              <a:extLst>
                <a:ext uri="{FF2B5EF4-FFF2-40B4-BE49-F238E27FC236}">
                  <a16:creationId xmlns:a16="http://schemas.microsoft.com/office/drawing/2014/main" id="{ED6FB0B0-EC18-626B-FBB1-EEDE0369185C}"/>
                </a:ext>
              </a:extLst>
            </p:cNvPr>
            <p:cNvSpPr/>
            <p:nvPr/>
          </p:nvSpPr>
          <p:spPr>
            <a:xfrm>
              <a:off x="9101804" y="3352194"/>
              <a:ext cx="365700" cy="18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4" name="Google Shape;614;p26">
              <a:extLst>
                <a:ext uri="{FF2B5EF4-FFF2-40B4-BE49-F238E27FC236}">
                  <a16:creationId xmlns:a16="http://schemas.microsoft.com/office/drawing/2014/main" id="{A04608AB-A35E-2D5B-0471-9F198A75C46E}"/>
                </a:ext>
              </a:extLst>
            </p:cNvPr>
            <p:cNvSpPr/>
            <p:nvPr/>
          </p:nvSpPr>
          <p:spPr>
            <a:xfrm>
              <a:off x="9101804" y="3591220"/>
              <a:ext cx="731400" cy="183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5" name="Google Shape;615;p26">
              <a:extLst>
                <a:ext uri="{FF2B5EF4-FFF2-40B4-BE49-F238E27FC236}">
                  <a16:creationId xmlns:a16="http://schemas.microsoft.com/office/drawing/2014/main" id="{90FE0022-FA0C-9C92-2253-29D3D5CA486C}"/>
                </a:ext>
              </a:extLst>
            </p:cNvPr>
            <p:cNvSpPr txBox="1"/>
            <p:nvPr/>
          </p:nvSpPr>
          <p:spPr>
            <a:xfrm>
              <a:off x="9496450" y="3813862"/>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5: (0,1)</a:t>
              </a:r>
              <a:endParaRPr sz="1200">
                <a:solidFill>
                  <a:schemeClr val="dk1"/>
                </a:solidFill>
                <a:latin typeface="Cabin"/>
                <a:ea typeface="Cabin"/>
                <a:cs typeface="Cabin"/>
                <a:sym typeface="Cabin"/>
              </a:endParaRPr>
            </a:p>
          </p:txBody>
        </p:sp>
      </p:grpSp>
      <p:grpSp>
        <p:nvGrpSpPr>
          <p:cNvPr id="616" name="Google Shape;616;p26">
            <a:extLst>
              <a:ext uri="{FF2B5EF4-FFF2-40B4-BE49-F238E27FC236}">
                <a16:creationId xmlns:a16="http://schemas.microsoft.com/office/drawing/2014/main" id="{6DAFBC22-4891-9EC1-7DA3-9B60A9AB2DAD}"/>
              </a:ext>
            </a:extLst>
          </p:cNvPr>
          <p:cNvGrpSpPr/>
          <p:nvPr/>
        </p:nvGrpSpPr>
        <p:grpSpPr>
          <a:xfrm>
            <a:off x="9907025" y="3070490"/>
            <a:ext cx="2252025" cy="822301"/>
            <a:chOff x="2342954" y="3269852"/>
            <a:chExt cx="2252025" cy="822301"/>
          </a:xfrm>
        </p:grpSpPr>
        <p:grpSp>
          <p:nvGrpSpPr>
            <p:cNvPr id="617" name="Google Shape;617;p26">
              <a:extLst>
                <a:ext uri="{FF2B5EF4-FFF2-40B4-BE49-F238E27FC236}">
                  <a16:creationId xmlns:a16="http://schemas.microsoft.com/office/drawing/2014/main" id="{7E8E600E-FD32-76EE-1A16-F9F2D5067E80}"/>
                </a:ext>
              </a:extLst>
            </p:cNvPr>
            <p:cNvGrpSpPr/>
            <p:nvPr/>
          </p:nvGrpSpPr>
          <p:grpSpPr>
            <a:xfrm>
              <a:off x="2343650" y="3269852"/>
              <a:ext cx="2251329" cy="561591"/>
              <a:chOff x="3551500" y="4188502"/>
              <a:chExt cx="2251329" cy="561591"/>
            </a:xfrm>
          </p:grpSpPr>
          <p:sp>
            <p:nvSpPr>
              <p:cNvPr id="618" name="Google Shape;618;p26">
                <a:extLst>
                  <a:ext uri="{FF2B5EF4-FFF2-40B4-BE49-F238E27FC236}">
                    <a16:creationId xmlns:a16="http://schemas.microsoft.com/office/drawing/2014/main" id="{0F5CE3DE-CA1C-C2BB-BE7C-350DEEB53E1F}"/>
                  </a:ext>
                </a:extLst>
              </p:cNvPr>
              <p:cNvSpPr/>
              <p:nvPr/>
            </p:nvSpPr>
            <p:spPr>
              <a:xfrm>
                <a:off x="3551500" y="4279506"/>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19" name="Google Shape;619;p26">
                <a:extLst>
                  <a:ext uri="{FF2B5EF4-FFF2-40B4-BE49-F238E27FC236}">
                    <a16:creationId xmlns:a16="http://schemas.microsoft.com/office/drawing/2014/main" id="{6FA16A3A-4169-C284-C427-7EE02CC2591B}"/>
                  </a:ext>
                </a:extLst>
              </p:cNvPr>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0" name="Google Shape;620;p26">
                <a:extLst>
                  <a:ext uri="{FF2B5EF4-FFF2-40B4-BE49-F238E27FC236}">
                    <a16:creationId xmlns:a16="http://schemas.microsoft.com/office/drawing/2014/main" id="{FFCED551-1541-8276-50F4-FA64DDE2245E}"/>
                  </a:ext>
                </a:extLst>
              </p:cNvPr>
              <p:cNvSpPr txBox="1"/>
              <p:nvPr/>
            </p:nvSpPr>
            <p:spPr>
              <a:xfrm>
                <a:off x="4997629" y="4188502"/>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21" name="Google Shape;621;p26">
                <a:extLst>
                  <a:ext uri="{FF2B5EF4-FFF2-40B4-BE49-F238E27FC236}">
                    <a16:creationId xmlns:a16="http://schemas.microsoft.com/office/drawing/2014/main" id="{A2A5903B-BD20-08FD-7757-C013EFE954C7}"/>
                  </a:ext>
                </a:extLst>
              </p:cNvPr>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22" name="Google Shape;622;p26">
              <a:extLst>
                <a:ext uri="{FF2B5EF4-FFF2-40B4-BE49-F238E27FC236}">
                  <a16:creationId xmlns:a16="http://schemas.microsoft.com/office/drawing/2014/main" id="{9FAC3154-8993-A045-7752-A96038D0BDA1}"/>
                </a:ext>
              </a:extLst>
            </p:cNvPr>
            <p:cNvSpPr/>
            <p:nvPr/>
          </p:nvSpPr>
          <p:spPr>
            <a:xfrm>
              <a:off x="2342954" y="3362453"/>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3" name="Google Shape;623;p26">
              <a:extLst>
                <a:ext uri="{FF2B5EF4-FFF2-40B4-BE49-F238E27FC236}">
                  <a16:creationId xmlns:a16="http://schemas.microsoft.com/office/drawing/2014/main" id="{B3920D8C-E96A-9B8D-2AA5-985ADA799C4C}"/>
                </a:ext>
              </a:extLst>
            </p:cNvPr>
            <p:cNvSpPr/>
            <p:nvPr/>
          </p:nvSpPr>
          <p:spPr>
            <a:xfrm>
              <a:off x="3083975" y="3362453"/>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4" name="Google Shape;624;p26">
              <a:extLst>
                <a:ext uri="{FF2B5EF4-FFF2-40B4-BE49-F238E27FC236}">
                  <a16:creationId xmlns:a16="http://schemas.microsoft.com/office/drawing/2014/main" id="{21D9E15B-85D2-A4AE-5D84-CD97F91E2CBB}"/>
                </a:ext>
              </a:extLst>
            </p:cNvPr>
            <p:cNvSpPr/>
            <p:nvPr/>
          </p:nvSpPr>
          <p:spPr>
            <a:xfrm>
              <a:off x="2343650" y="3592585"/>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5" name="Google Shape;625;p26">
              <a:extLst>
                <a:ext uri="{FF2B5EF4-FFF2-40B4-BE49-F238E27FC236}">
                  <a16:creationId xmlns:a16="http://schemas.microsoft.com/office/drawing/2014/main" id="{B16AB8F6-9004-B30E-A962-25A6542366A1}"/>
                </a:ext>
              </a:extLst>
            </p:cNvPr>
            <p:cNvSpPr txBox="1"/>
            <p:nvPr/>
          </p:nvSpPr>
          <p:spPr>
            <a:xfrm>
              <a:off x="2514082" y="372285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26" name="Google Shape;626;p26">
              <a:extLst>
                <a:ext uri="{FF2B5EF4-FFF2-40B4-BE49-F238E27FC236}">
                  <a16:creationId xmlns:a16="http://schemas.microsoft.com/office/drawing/2014/main" id="{ADEFAAC4-AA03-82C5-844C-238A514C3174}"/>
                </a:ext>
              </a:extLst>
            </p:cNvPr>
            <p:cNvSpPr/>
            <p:nvPr/>
          </p:nvSpPr>
          <p:spPr>
            <a:xfrm>
              <a:off x="2718275" y="3591222"/>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27" name="Google Shape;627;p26">
            <a:extLst>
              <a:ext uri="{FF2B5EF4-FFF2-40B4-BE49-F238E27FC236}">
                <a16:creationId xmlns:a16="http://schemas.microsoft.com/office/drawing/2014/main" id="{46A815F9-9A1E-6D5B-E065-2B5131DFB40B}"/>
              </a:ext>
            </a:extLst>
          </p:cNvPr>
          <p:cNvGrpSpPr/>
          <p:nvPr/>
        </p:nvGrpSpPr>
        <p:grpSpPr>
          <a:xfrm>
            <a:off x="5245871" y="3065911"/>
            <a:ext cx="2252025" cy="828003"/>
            <a:chOff x="4969988" y="3118560"/>
            <a:chExt cx="2252025" cy="828003"/>
          </a:xfrm>
        </p:grpSpPr>
        <p:sp>
          <p:nvSpPr>
            <p:cNvPr id="628" name="Google Shape;628;p26">
              <a:extLst>
                <a:ext uri="{FF2B5EF4-FFF2-40B4-BE49-F238E27FC236}">
                  <a16:creationId xmlns:a16="http://schemas.microsoft.com/office/drawing/2014/main" id="{9C6E3EC0-1FE3-059D-A147-BD13A22539ED}"/>
                </a:ext>
              </a:extLst>
            </p:cNvPr>
            <p:cNvSpPr/>
            <p:nvPr/>
          </p:nvSpPr>
          <p:spPr>
            <a:xfrm>
              <a:off x="4969988" y="3210202"/>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29" name="Google Shape;629;p26">
              <a:extLst>
                <a:ext uri="{FF2B5EF4-FFF2-40B4-BE49-F238E27FC236}">
                  <a16:creationId xmlns:a16="http://schemas.microsoft.com/office/drawing/2014/main" id="{3ABC8277-8034-0800-FCC6-93B422D2A9F9}"/>
                </a:ext>
              </a:extLst>
            </p:cNvPr>
            <p:cNvSpPr/>
            <p:nvPr/>
          </p:nvSpPr>
          <p:spPr>
            <a:xfrm>
              <a:off x="4969988" y="34387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30" name="Google Shape;630;p26">
              <a:extLst>
                <a:ext uri="{FF2B5EF4-FFF2-40B4-BE49-F238E27FC236}">
                  <a16:creationId xmlns:a16="http://schemas.microsoft.com/office/drawing/2014/main" id="{0A68B951-7EE5-4005-4D18-CCA3CD48AEBE}"/>
                </a:ext>
              </a:extLst>
            </p:cNvPr>
            <p:cNvSpPr txBox="1"/>
            <p:nvPr/>
          </p:nvSpPr>
          <p:spPr>
            <a:xfrm>
              <a:off x="6416813" y="3118560"/>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cores</a:t>
              </a:r>
              <a:endParaRPr sz="1000">
                <a:solidFill>
                  <a:schemeClr val="dk1"/>
                </a:solidFill>
                <a:latin typeface="Cabin"/>
                <a:ea typeface="Cabin"/>
                <a:cs typeface="Cabin"/>
                <a:sym typeface="Cabin"/>
              </a:endParaRPr>
            </a:p>
          </p:txBody>
        </p:sp>
        <p:sp>
          <p:nvSpPr>
            <p:cNvPr id="631" name="Google Shape;631;p26">
              <a:extLst>
                <a:ext uri="{FF2B5EF4-FFF2-40B4-BE49-F238E27FC236}">
                  <a16:creationId xmlns:a16="http://schemas.microsoft.com/office/drawing/2014/main" id="{EB710CFF-8C98-B3EB-5E2F-7E2BAC5D331D}"/>
                </a:ext>
              </a:extLst>
            </p:cNvPr>
            <p:cNvSpPr txBox="1"/>
            <p:nvPr/>
          </p:nvSpPr>
          <p:spPr>
            <a:xfrm>
              <a:off x="6414885" y="334160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0/4 GBs</a:t>
              </a:r>
              <a:endParaRPr sz="1000">
                <a:solidFill>
                  <a:schemeClr val="dk1"/>
                </a:solidFill>
                <a:latin typeface="Cabin"/>
                <a:ea typeface="Cabin"/>
                <a:cs typeface="Cabin"/>
                <a:sym typeface="Cabin"/>
              </a:endParaRPr>
            </a:p>
          </p:txBody>
        </p:sp>
        <p:sp>
          <p:nvSpPr>
            <p:cNvPr id="632" name="Google Shape;632;p26">
              <a:extLst>
                <a:ext uri="{FF2B5EF4-FFF2-40B4-BE49-F238E27FC236}">
                  <a16:creationId xmlns:a16="http://schemas.microsoft.com/office/drawing/2014/main" id="{A3806146-1998-52BE-38A2-2067CB1FE042}"/>
                </a:ext>
              </a:extLst>
            </p:cNvPr>
            <p:cNvSpPr txBox="1"/>
            <p:nvPr/>
          </p:nvSpPr>
          <p:spPr>
            <a:xfrm>
              <a:off x="5180899" y="3577263"/>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0: (0,0)</a:t>
              </a:r>
              <a:endParaRPr sz="1200">
                <a:solidFill>
                  <a:schemeClr val="dk1"/>
                </a:solidFill>
                <a:latin typeface="Cabin"/>
                <a:ea typeface="Cabin"/>
                <a:cs typeface="Cabin"/>
                <a:sym typeface="Cabin"/>
              </a:endParaRPr>
            </a:p>
          </p:txBody>
        </p:sp>
      </p:grpSp>
      <p:grpSp>
        <p:nvGrpSpPr>
          <p:cNvPr id="651" name="Google Shape;651;p26">
            <a:extLst>
              <a:ext uri="{FF2B5EF4-FFF2-40B4-BE49-F238E27FC236}">
                <a16:creationId xmlns:a16="http://schemas.microsoft.com/office/drawing/2014/main" id="{B288AB45-FAD9-4C4E-8A29-87C95AC201DB}"/>
              </a:ext>
            </a:extLst>
          </p:cNvPr>
          <p:cNvGrpSpPr/>
          <p:nvPr/>
        </p:nvGrpSpPr>
        <p:grpSpPr>
          <a:xfrm>
            <a:off x="4490568" y="2092506"/>
            <a:ext cx="6455186" cy="2268717"/>
            <a:chOff x="4359384" y="1967218"/>
            <a:chExt cx="6455186" cy="2268717"/>
          </a:xfrm>
        </p:grpSpPr>
        <p:grpSp>
          <p:nvGrpSpPr>
            <p:cNvPr id="652" name="Google Shape;652;p26">
              <a:extLst>
                <a:ext uri="{FF2B5EF4-FFF2-40B4-BE49-F238E27FC236}">
                  <a16:creationId xmlns:a16="http://schemas.microsoft.com/office/drawing/2014/main" id="{F2F25E3B-777D-82D0-2897-4D380FB41D2F}"/>
                </a:ext>
              </a:extLst>
            </p:cNvPr>
            <p:cNvGrpSpPr/>
            <p:nvPr/>
          </p:nvGrpSpPr>
          <p:grpSpPr>
            <a:xfrm>
              <a:off x="5618271" y="2090161"/>
              <a:ext cx="5196299" cy="2145774"/>
              <a:chOff x="5618271" y="2166361"/>
              <a:chExt cx="5196299" cy="2145774"/>
            </a:xfrm>
          </p:grpSpPr>
          <p:pic>
            <p:nvPicPr>
              <p:cNvPr id="653" name="Google Shape;653;p26" title="[0,0,0,&quot;https://www.codecogs.com/eqnedit.php?latex=(0%2C%200)#0&quot;]">
                <a:extLst>
                  <a:ext uri="{FF2B5EF4-FFF2-40B4-BE49-F238E27FC236}">
                    <a16:creationId xmlns:a16="http://schemas.microsoft.com/office/drawing/2014/main" id="{0E6EBA44-3C83-F1C5-0AD0-88A3782DDF84}"/>
                  </a:ext>
                </a:extLst>
              </p:cNvPr>
              <p:cNvPicPr preferRelativeResize="0"/>
              <p:nvPr/>
            </p:nvPicPr>
            <p:blipFill>
              <a:blip r:embed="rId5">
                <a:alphaModFix/>
              </a:blip>
              <a:stretch>
                <a:fillRect/>
              </a:stretch>
            </p:blipFill>
            <p:spPr>
              <a:xfrm>
                <a:off x="5707472" y="2166361"/>
                <a:ext cx="365700" cy="184082"/>
              </a:xfrm>
              <a:prstGeom prst="rect">
                <a:avLst/>
              </a:prstGeom>
              <a:noFill/>
              <a:ln>
                <a:noFill/>
              </a:ln>
            </p:spPr>
          </p:pic>
          <p:pic>
            <p:nvPicPr>
              <p:cNvPr id="654" name="Google Shape;654;p26" title="[0,0,0,&quot;https://www.codecogs.com/eqnedit.php?latex=(%5Cmu_1%2C%200)#0&quot;]">
                <a:extLst>
                  <a:ext uri="{FF2B5EF4-FFF2-40B4-BE49-F238E27FC236}">
                    <a16:creationId xmlns:a16="http://schemas.microsoft.com/office/drawing/2014/main" id="{EF51A2F4-512B-F1AB-EC5E-D56658721006}"/>
                  </a:ext>
                </a:extLst>
              </p:cNvPr>
              <p:cNvPicPr preferRelativeResize="0"/>
              <p:nvPr/>
            </p:nvPicPr>
            <p:blipFill>
              <a:blip r:embed="rId6">
                <a:alphaModFix/>
              </a:blip>
              <a:stretch>
                <a:fillRect/>
              </a:stretch>
            </p:blipFill>
            <p:spPr>
              <a:xfrm>
                <a:off x="8025483" y="2175986"/>
                <a:ext cx="453850" cy="183010"/>
              </a:xfrm>
              <a:prstGeom prst="rect">
                <a:avLst/>
              </a:prstGeom>
              <a:noFill/>
              <a:ln>
                <a:noFill/>
              </a:ln>
            </p:spPr>
          </p:pic>
          <p:pic>
            <p:nvPicPr>
              <p:cNvPr id="655" name="Google Shape;655;p26" title="[0,0,0,&quot;https://www.codecogs.com/eqnedit.php?latex=(2%5Cmu_1%2C%200)#0&quot;]">
                <a:extLst>
                  <a:ext uri="{FF2B5EF4-FFF2-40B4-BE49-F238E27FC236}">
                    <a16:creationId xmlns:a16="http://schemas.microsoft.com/office/drawing/2014/main" id="{91DFB634-43D3-BD58-F5BB-432CA8608BB3}"/>
                  </a:ext>
                </a:extLst>
              </p:cNvPr>
              <p:cNvPicPr preferRelativeResize="0"/>
              <p:nvPr/>
            </p:nvPicPr>
            <p:blipFill>
              <a:blip r:embed="rId7">
                <a:alphaModFix/>
              </a:blip>
              <a:stretch>
                <a:fillRect/>
              </a:stretch>
            </p:blipFill>
            <p:spPr>
              <a:xfrm>
                <a:off x="10271730" y="2213327"/>
                <a:ext cx="542840" cy="183000"/>
              </a:xfrm>
              <a:prstGeom prst="rect">
                <a:avLst/>
              </a:prstGeom>
              <a:noFill/>
              <a:ln>
                <a:noFill/>
              </a:ln>
            </p:spPr>
          </p:pic>
          <p:pic>
            <p:nvPicPr>
              <p:cNvPr id="656" name="Google Shape;656;p26" title="[0,0,0,&quot;https://www.codecogs.com/eqnedit.php?latex=(%5Cmu_1%2C%20%5Cmu_2)#0&quot;]">
                <a:extLst>
                  <a:ext uri="{FF2B5EF4-FFF2-40B4-BE49-F238E27FC236}">
                    <a16:creationId xmlns:a16="http://schemas.microsoft.com/office/drawing/2014/main" id="{89EE9D09-CEB8-71ED-4F72-68584E488F6D}"/>
                  </a:ext>
                </a:extLst>
              </p:cNvPr>
              <p:cNvPicPr preferRelativeResize="0"/>
              <p:nvPr/>
            </p:nvPicPr>
            <p:blipFill>
              <a:blip r:embed="rId8">
                <a:alphaModFix/>
              </a:blip>
              <a:stretch>
                <a:fillRect/>
              </a:stretch>
            </p:blipFill>
            <p:spPr>
              <a:xfrm>
                <a:off x="5618271" y="4128327"/>
                <a:ext cx="544101" cy="183000"/>
              </a:xfrm>
              <a:prstGeom prst="rect">
                <a:avLst/>
              </a:prstGeom>
              <a:noFill/>
              <a:ln>
                <a:noFill/>
              </a:ln>
            </p:spPr>
          </p:pic>
          <p:pic>
            <p:nvPicPr>
              <p:cNvPr id="657" name="Google Shape;657;p26" title="[0,0,0,&quot;https://www.codecogs.com/eqnedit.php?latex=(0%2C%202%5Cmu_2)#0&quot;]">
                <a:extLst>
                  <a:ext uri="{FF2B5EF4-FFF2-40B4-BE49-F238E27FC236}">
                    <a16:creationId xmlns:a16="http://schemas.microsoft.com/office/drawing/2014/main" id="{03A51741-FF0B-5BF2-88D1-0C3D37294741}"/>
                  </a:ext>
                </a:extLst>
              </p:cNvPr>
              <p:cNvPicPr preferRelativeResize="0"/>
              <p:nvPr/>
            </p:nvPicPr>
            <p:blipFill>
              <a:blip r:embed="rId9">
                <a:alphaModFix/>
              </a:blip>
              <a:stretch>
                <a:fillRect/>
              </a:stretch>
            </p:blipFill>
            <p:spPr>
              <a:xfrm>
                <a:off x="7924761" y="4129135"/>
                <a:ext cx="542912" cy="183000"/>
              </a:xfrm>
              <a:prstGeom prst="rect">
                <a:avLst/>
              </a:prstGeom>
              <a:noFill/>
              <a:ln>
                <a:noFill/>
              </a:ln>
            </p:spPr>
          </p:pic>
          <p:pic>
            <p:nvPicPr>
              <p:cNvPr id="658" name="Google Shape;658;p26" title="[0,0,0,&quot;https://www.codecogs.com/eqnedit.php?latex=(0%2C%20%5Cmu_2)#0&quot;]">
                <a:extLst>
                  <a:ext uri="{FF2B5EF4-FFF2-40B4-BE49-F238E27FC236}">
                    <a16:creationId xmlns:a16="http://schemas.microsoft.com/office/drawing/2014/main" id="{FF01326A-483D-D17B-DADB-1217730EFBA1}"/>
                  </a:ext>
                </a:extLst>
              </p:cNvPr>
              <p:cNvPicPr preferRelativeResize="0"/>
              <p:nvPr/>
            </p:nvPicPr>
            <p:blipFill>
              <a:blip r:embed="rId10">
                <a:alphaModFix/>
              </a:blip>
              <a:stretch>
                <a:fillRect/>
              </a:stretch>
            </p:blipFill>
            <p:spPr>
              <a:xfrm>
                <a:off x="10324251" y="4104415"/>
                <a:ext cx="453861" cy="183000"/>
              </a:xfrm>
              <a:prstGeom prst="rect">
                <a:avLst/>
              </a:prstGeom>
              <a:noFill/>
              <a:ln>
                <a:noFill/>
              </a:ln>
            </p:spPr>
          </p:pic>
        </p:grpSp>
        <mc:AlternateContent xmlns:mc="http://schemas.openxmlformats.org/markup-compatibility/2006" xmlns:a14="http://schemas.microsoft.com/office/drawing/2010/main">
          <mc:Choice Requires="a14">
            <p:sp>
              <p:nvSpPr>
                <p:cNvPr id="659" name="Google Shape;659;p26">
                  <a:extLst>
                    <a:ext uri="{FF2B5EF4-FFF2-40B4-BE49-F238E27FC236}">
                      <a16:creationId xmlns:a16="http://schemas.microsoft.com/office/drawing/2014/main" id="{3FAD9779-1B2F-3D45-7979-03992A46FB8B}"/>
                    </a:ext>
                  </a:extLst>
                </p:cNvPr>
                <p:cNvSpPr txBox="1"/>
                <p:nvPr/>
              </p:nvSpPr>
              <p:spPr>
                <a:xfrm>
                  <a:off x="4359384" y="1967218"/>
                  <a:ext cx="51299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m:oMathPara>
                  </a14:m>
                  <a:endParaRPr sz="1600">
                    <a:solidFill>
                      <a:schemeClr val="dk1"/>
                    </a:solidFill>
                    <a:latin typeface="Cabin"/>
                    <a:ea typeface="Cabin"/>
                    <a:cs typeface="Cabin"/>
                    <a:sym typeface="Cabin"/>
                  </a:endParaRPr>
                </a:p>
              </p:txBody>
            </p:sp>
          </mc:Choice>
          <mc:Fallback xmlns="">
            <p:sp>
              <p:nvSpPr>
                <p:cNvPr id="659" name="Google Shape;659;p26">
                  <a:extLst>
                    <a:ext uri="{FF2B5EF4-FFF2-40B4-BE49-F238E27FC236}">
                      <a16:creationId xmlns:a16="http://schemas.microsoft.com/office/drawing/2014/main" id="{3FAD9779-1B2F-3D45-7979-03992A46FB8B}"/>
                    </a:ext>
                  </a:extLst>
                </p:cNvPr>
                <p:cNvSpPr txBox="1">
                  <a:spLocks noRot="1" noChangeAspect="1" noMove="1" noResize="1" noEditPoints="1" noAdjustHandles="1" noChangeArrowheads="1" noChangeShapeType="1" noTextEdit="1"/>
                </p:cNvSpPr>
                <p:nvPr/>
              </p:nvSpPr>
              <p:spPr>
                <a:xfrm>
                  <a:off x="4359384" y="1967218"/>
                  <a:ext cx="512990" cy="430857"/>
                </a:xfrm>
                <a:prstGeom prst="rect">
                  <a:avLst/>
                </a:prstGeom>
                <a:blipFill>
                  <a:blip r:embed="rId11"/>
                  <a:stretch>
                    <a:fillRect r="-10714"/>
                  </a:stretch>
                </a:blipFill>
                <a:ln>
                  <a:noFill/>
                </a:ln>
              </p:spPr>
              <p:txBody>
                <a:bodyPr/>
                <a:lstStyle/>
                <a:p>
                  <a:r>
                    <a:rPr lang="en-US">
                      <a:noFill/>
                    </a:rPr>
                    <a:t> </a:t>
                  </a:r>
                </a:p>
              </p:txBody>
            </p:sp>
          </mc:Fallback>
        </mc:AlternateContent>
        <p:cxnSp>
          <p:nvCxnSpPr>
            <p:cNvPr id="660" name="Google Shape;660;p26">
              <a:extLst>
                <a:ext uri="{FF2B5EF4-FFF2-40B4-BE49-F238E27FC236}">
                  <a16:creationId xmlns:a16="http://schemas.microsoft.com/office/drawing/2014/main" id="{0CCF3DC9-822F-7ABB-4FBA-DC86DAC49A0B}"/>
                </a:ext>
              </a:extLst>
            </p:cNvPr>
            <p:cNvCxnSpPr>
              <a:cxnSpLocks/>
              <a:stCxn id="659" idx="3"/>
            </p:cNvCxnSpPr>
            <p:nvPr/>
          </p:nvCxnSpPr>
          <p:spPr>
            <a:xfrm>
              <a:off x="4872374" y="2182647"/>
              <a:ext cx="654900" cy="121"/>
            </a:xfrm>
            <a:prstGeom prst="straightConnector1">
              <a:avLst/>
            </a:prstGeom>
            <a:noFill/>
            <a:ln w="9525" cap="flat" cmpd="sng">
              <a:solidFill>
                <a:schemeClr val="dk2"/>
              </a:solidFill>
              <a:prstDash val="solid"/>
              <a:round/>
              <a:headEnd type="none" w="med" len="med"/>
              <a:tailEnd type="triangle" w="med" len="med"/>
            </a:ln>
          </p:spPr>
        </p:cxnSp>
      </p:grpSp>
      <p:sp>
        <p:nvSpPr>
          <p:cNvPr id="661" name="Google Shape;661;p26">
            <a:extLst>
              <a:ext uri="{FF2B5EF4-FFF2-40B4-BE49-F238E27FC236}">
                <a16:creationId xmlns:a16="http://schemas.microsoft.com/office/drawing/2014/main" id="{8CB12DF8-528A-170E-50A9-D68EE30CE43E}"/>
              </a:ext>
            </a:extLst>
          </p:cNvPr>
          <p:cNvSpPr txBox="1"/>
          <p:nvPr/>
        </p:nvSpPr>
        <p:spPr>
          <a:xfrm>
            <a:off x="715364" y="2881411"/>
            <a:ext cx="3188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latin typeface="Cabin"/>
                <a:ea typeface="Cabin"/>
                <a:cs typeface="Cabin"/>
                <a:sym typeface="Cabin"/>
              </a:rPr>
              <a:t>Example with 2 job types</a:t>
            </a:r>
            <a:endParaRPr sz="2200">
              <a:solidFill>
                <a:schemeClr val="dk1"/>
              </a:solidFill>
              <a:latin typeface="Cabin"/>
              <a:ea typeface="Cabin"/>
              <a:cs typeface="Cabin"/>
              <a:sym typeface="Cabin"/>
            </a:endParaRPr>
          </a:p>
        </p:txBody>
      </p:sp>
      <p:sp>
        <p:nvSpPr>
          <p:cNvPr id="4" name="Google Shape;358;p21">
            <a:extLst>
              <a:ext uri="{FF2B5EF4-FFF2-40B4-BE49-F238E27FC236}">
                <a16:creationId xmlns:a16="http://schemas.microsoft.com/office/drawing/2014/main" id="{6A41D2BA-A5F1-21D6-9F1C-6BE99694CBDA}"/>
              </a:ext>
            </a:extLst>
          </p:cNvPr>
          <p:cNvSpPr txBox="1">
            <a:spLocks noGrp="1"/>
          </p:cNvSpPr>
          <p:nvPr>
            <p:ph type="body" idx="1"/>
          </p:nvPr>
        </p:nvSpPr>
        <p:spPr>
          <a:xfrm>
            <a:off x="215965" y="761839"/>
            <a:ext cx="10989000"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sz="2400" i="1" dirty="0"/>
              <a:t>Feasible schedule </a:t>
            </a:r>
            <a:r>
              <a:rPr lang="en-US" sz="2400" dirty="0"/>
              <a:t>respects the server capacity for every resource.</a:t>
            </a:r>
          </a:p>
          <a:p>
            <a:pPr>
              <a:spcBef>
                <a:spcPts val="0"/>
              </a:spcBef>
              <a:buFont typeface="Noto Sans Symbols"/>
              <a:buChar char="●"/>
            </a:pPr>
            <a:r>
              <a:rPr lang="en-US" sz="2400" dirty="0"/>
              <a:t>A scheduling policy determines a feasible schedule at every moment in time.</a:t>
            </a:r>
          </a:p>
        </p:txBody>
      </p:sp>
      <mc:AlternateContent xmlns:mc="http://schemas.openxmlformats.org/markup-compatibility/2006" xmlns:a14="http://schemas.microsoft.com/office/drawing/2010/main">
        <mc:Choice Requires="a14">
          <p:sp>
            <p:nvSpPr>
              <p:cNvPr id="10" name="Google Shape;542;p25">
                <a:extLst>
                  <a:ext uri="{FF2B5EF4-FFF2-40B4-BE49-F238E27FC236}">
                    <a16:creationId xmlns:a16="http://schemas.microsoft.com/office/drawing/2014/main" id="{7A0CA4C0-7E20-D860-384F-69F5BE98DADB}"/>
                  </a:ext>
                </a:extLst>
              </p:cNvPr>
              <p:cNvSpPr txBox="1"/>
              <p:nvPr/>
            </p:nvSpPr>
            <p:spPr>
              <a:xfrm>
                <a:off x="5710465" y="1665474"/>
                <a:ext cx="5565887"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dirty="0">
                    <a:solidFill>
                      <a:schemeClr val="dk1"/>
                    </a:solidFill>
                    <a:latin typeface="Cabin"/>
                    <a:ea typeface="Cabin"/>
                    <a:cs typeface="Cabin"/>
                    <a:sym typeface="Cabin"/>
                  </a:rPr>
                  <a:t>Instantaneous completion rate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𝑪</m:t>
                    </m:r>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2</m:t>
                        </m:r>
                      </m:sub>
                    </m:sSub>
                    <m:d>
                      <m:dPr>
                        <m:ctrlPr>
                          <a:rPr lang="en-US" sz="1600" b="0" i="1" smtClean="0">
                            <a:solidFill>
                              <a:schemeClr val="dk1"/>
                            </a:solidFill>
                            <a:latin typeface="Cambria Math" panose="02040503050406030204" pitchFamily="18" charset="0"/>
                            <a:ea typeface="Cabin"/>
                            <a:cs typeface="Cabin"/>
                            <a:sym typeface="Cabin"/>
                          </a:rPr>
                        </m:ctrlPr>
                      </m:dPr>
                      <m:e>
                        <m:r>
                          <a:rPr lang="en-US" sz="1600" b="0" i="1" smtClean="0">
                            <a:solidFill>
                              <a:schemeClr val="dk1"/>
                            </a:solidFill>
                            <a:latin typeface="Cambria Math" panose="02040503050406030204" pitchFamily="18" charset="0"/>
                            <a:ea typeface="Cabin"/>
                            <a:cs typeface="Cabin"/>
                            <a:sym typeface="Cabin"/>
                          </a:rPr>
                          <m:t>𝑡</m:t>
                        </m:r>
                      </m:e>
                    </m:d>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𝐶</m:t>
                        </m:r>
                      </m:e>
                      <m:sub>
                        <m:r>
                          <a:rPr lang="en-US" sz="1600" b="0" i="1" smtClean="0">
                            <a:solidFill>
                              <a:schemeClr val="dk1"/>
                            </a:solidFill>
                            <a:latin typeface="Cambria Math" panose="02040503050406030204" pitchFamily="18" charset="0"/>
                            <a:ea typeface="Cabin"/>
                            <a:cs typeface="Cabin"/>
                            <a:sym typeface="Cabin"/>
                          </a:rPr>
                          <m:t>𝐾</m:t>
                        </m:r>
                      </m:sub>
                    </m:sSub>
                    <m:r>
                      <a:rPr lang="en-US" sz="1600" b="0"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𝑡</m:t>
                    </m:r>
                    <m:r>
                      <a:rPr lang="en-US" sz="1600" b="0" i="1" smtClean="0">
                        <a:solidFill>
                          <a:schemeClr val="dk1"/>
                        </a:solidFill>
                        <a:latin typeface="Cambria Math" panose="02040503050406030204" pitchFamily="18" charset="0"/>
                        <a:ea typeface="Cabin"/>
                        <a:cs typeface="Cabin"/>
                        <a:sym typeface="Cabin"/>
                      </a:rPr>
                      <m:t>))</m:t>
                    </m:r>
                  </m:oMath>
                </a14:m>
                <a:endParaRPr sz="1600" i="1" dirty="0">
                  <a:solidFill>
                    <a:schemeClr val="dk1"/>
                  </a:solidFill>
                  <a:latin typeface="Cabin"/>
                  <a:ea typeface="Cabin"/>
                  <a:cs typeface="Cabin"/>
                  <a:sym typeface="Cabin"/>
                </a:endParaRPr>
              </a:p>
            </p:txBody>
          </p:sp>
        </mc:Choice>
        <mc:Fallback xmlns="">
          <p:sp>
            <p:nvSpPr>
              <p:cNvPr id="10" name="Google Shape;542;p25">
                <a:extLst>
                  <a:ext uri="{FF2B5EF4-FFF2-40B4-BE49-F238E27FC236}">
                    <a16:creationId xmlns:a16="http://schemas.microsoft.com/office/drawing/2014/main" id="{7A0CA4C0-7E20-D860-384F-69F5BE98DADB}"/>
                  </a:ext>
                </a:extLst>
              </p:cNvPr>
              <p:cNvSpPr txBox="1">
                <a:spLocks noRot="1" noChangeAspect="1" noMove="1" noResize="1" noEditPoints="1" noAdjustHandles="1" noChangeArrowheads="1" noChangeShapeType="1" noTextEdit="1"/>
              </p:cNvSpPr>
              <p:nvPr/>
            </p:nvSpPr>
            <p:spPr>
              <a:xfrm>
                <a:off x="5710465" y="1665474"/>
                <a:ext cx="5565887" cy="430857"/>
              </a:xfrm>
              <a:prstGeom prst="rect">
                <a:avLst/>
              </a:prstGeom>
              <a:blipFill>
                <a:blip r:embed="rId12"/>
                <a:stretch>
                  <a:fillRect l="-657" b="-704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Google Shape;542;p25">
                <a:extLst>
                  <a:ext uri="{FF2B5EF4-FFF2-40B4-BE49-F238E27FC236}">
                    <a16:creationId xmlns:a16="http://schemas.microsoft.com/office/drawing/2014/main" id="{9C61898D-885E-90F5-1FA6-A3FD1217C876}"/>
                  </a:ext>
                </a:extLst>
              </p:cNvPr>
              <p:cNvSpPr txBox="1"/>
              <p:nvPr/>
            </p:nvSpPr>
            <p:spPr>
              <a:xfrm>
                <a:off x="3021757" y="3585592"/>
                <a:ext cx="130305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 ~</m:t>
                      </m:r>
                      <m:func>
                        <m:funcPr>
                          <m:ctrlPr>
                            <a:rPr lang="en-US" sz="1600" b="0" i="1" smtClean="0">
                              <a:solidFill>
                                <a:schemeClr val="dk1"/>
                              </a:solidFill>
                              <a:latin typeface="Cambria Math" panose="02040503050406030204" pitchFamily="18" charset="0"/>
                              <a:ea typeface="Cabin"/>
                              <a:cs typeface="Cabin"/>
                              <a:sym typeface="Cabin"/>
                            </a:rPr>
                          </m:ctrlPr>
                        </m:funcPr>
                        <m:fName>
                          <m:r>
                            <m:rPr>
                              <m:sty m:val="p"/>
                            </m:rPr>
                            <a:rPr lang="en-US" sz="1600" b="0" i="0" smtClean="0">
                              <a:solidFill>
                                <a:schemeClr val="dk1"/>
                              </a:solidFill>
                              <a:latin typeface="Cambria Math" panose="02040503050406030204" pitchFamily="18" charset="0"/>
                              <a:ea typeface="Cabin"/>
                              <a:cs typeface="Cabin"/>
                              <a:sym typeface="Cabin"/>
                            </a:rPr>
                            <m:t>exp</m:t>
                          </m:r>
                        </m:fName>
                        <m:e>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1</m:t>
                                  </m:r>
                                </m:sub>
                              </m:sSub>
                            </m:e>
                          </m:d>
                        </m:e>
                      </m:func>
                    </m:oMath>
                  </m:oMathPara>
                </a14:m>
                <a:endParaRPr lang="en-US" sz="1600" b="0" i="1">
                  <a:solidFill>
                    <a:schemeClr val="dk1"/>
                  </a:solidFill>
                  <a:latin typeface="Cabin"/>
                  <a:ea typeface="Cabin"/>
                  <a:cs typeface="Cabin"/>
                  <a:sym typeface="Cabin"/>
                </a:endParaRPr>
              </a:p>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 ~</m:t>
                      </m:r>
                      <m:r>
                        <a:rPr lang="en-US" sz="1600" b="0" i="0" smtClean="0">
                          <a:solidFill>
                            <a:schemeClr val="dk1"/>
                          </a:solidFill>
                          <a:latin typeface="Cambria Math" panose="02040503050406030204" pitchFamily="18" charset="0"/>
                          <a:ea typeface="Cabin"/>
                          <a:cs typeface="Cabin"/>
                          <a:sym typeface="Cabin"/>
                        </a:rPr>
                        <m:t> </m:t>
                      </m:r>
                      <m:r>
                        <m:rPr>
                          <m:sty m:val="p"/>
                        </m:rPr>
                        <a:rPr lang="en-US" sz="1600" b="0" i="0" smtClean="0">
                          <a:solidFill>
                            <a:schemeClr val="dk1"/>
                          </a:solidFill>
                          <a:latin typeface="Cambria Math" panose="02040503050406030204" pitchFamily="18" charset="0"/>
                          <a:ea typeface="Cabin"/>
                          <a:cs typeface="Cabin"/>
                          <a:sym typeface="Cabin"/>
                        </a:rPr>
                        <m:t>exp</m:t>
                      </m:r>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𝜇</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oMath>
                  </m:oMathPara>
                </a14:m>
                <a:endParaRPr sz="1600" i="1">
                  <a:solidFill>
                    <a:schemeClr val="dk1"/>
                  </a:solidFill>
                  <a:latin typeface="Cabin"/>
                  <a:ea typeface="Cabin"/>
                  <a:cs typeface="Cabin"/>
                  <a:sym typeface="Cabin"/>
                </a:endParaRPr>
              </a:p>
            </p:txBody>
          </p:sp>
        </mc:Choice>
        <mc:Fallback xmlns="">
          <p:sp>
            <p:nvSpPr>
              <p:cNvPr id="11" name="Google Shape;542;p25">
                <a:extLst>
                  <a:ext uri="{FF2B5EF4-FFF2-40B4-BE49-F238E27FC236}">
                    <a16:creationId xmlns:a16="http://schemas.microsoft.com/office/drawing/2014/main" id="{9C61898D-885E-90F5-1FA6-A3FD1217C876}"/>
                  </a:ext>
                </a:extLst>
              </p:cNvPr>
              <p:cNvSpPr txBox="1">
                <a:spLocks noRot="1" noChangeAspect="1" noMove="1" noResize="1" noEditPoints="1" noAdjustHandles="1" noChangeArrowheads="1" noChangeShapeType="1" noTextEdit="1"/>
              </p:cNvSpPr>
              <p:nvPr/>
            </p:nvSpPr>
            <p:spPr>
              <a:xfrm>
                <a:off x="3021757" y="3585592"/>
                <a:ext cx="1303056" cy="677078"/>
              </a:xfrm>
              <a:prstGeom prst="rect">
                <a:avLst/>
              </a:prstGeom>
              <a:blipFill>
                <a:blip r:embed="rId13"/>
                <a:stretch>
                  <a:fillRect/>
                </a:stretch>
              </a:blipFill>
              <a:ln>
                <a:noFill/>
              </a:ln>
            </p:spPr>
            <p:txBody>
              <a:bodyPr/>
              <a:lstStyle/>
              <a:p>
                <a:r>
                  <a:rPr lang="en-US">
                    <a:noFill/>
                  </a:rPr>
                  <a:t> </a:t>
                </a:r>
              </a:p>
            </p:txBody>
          </p:sp>
        </mc:Fallback>
      </mc:AlternateContent>
      <p:pic>
        <p:nvPicPr>
          <p:cNvPr id="5" name="Google Shape;644;p26">
            <a:extLst>
              <a:ext uri="{FF2B5EF4-FFF2-40B4-BE49-F238E27FC236}">
                <a16:creationId xmlns:a16="http://schemas.microsoft.com/office/drawing/2014/main" id="{71F8B0C8-6B5F-BEA6-1759-732AE8F24123}"/>
              </a:ext>
            </a:extLst>
          </p:cNvPr>
          <p:cNvPicPr preferRelativeResize="0"/>
          <p:nvPr/>
        </p:nvPicPr>
        <p:blipFill>
          <a:blip r:embed="rId14">
            <a:alphaModFix/>
          </a:blip>
          <a:stretch>
            <a:fillRect/>
          </a:stretch>
        </p:blipFill>
        <p:spPr>
          <a:xfrm>
            <a:off x="8064430" y="2488448"/>
            <a:ext cx="620856" cy="620856"/>
          </a:xfrm>
          <a:prstGeom prst="rect">
            <a:avLst/>
          </a:prstGeom>
          <a:noFill/>
          <a:ln>
            <a:noFill/>
          </a:ln>
        </p:spPr>
      </p:pic>
      <p:pic>
        <p:nvPicPr>
          <p:cNvPr id="6" name="Google Shape;644;p26">
            <a:extLst>
              <a:ext uri="{FF2B5EF4-FFF2-40B4-BE49-F238E27FC236}">
                <a16:creationId xmlns:a16="http://schemas.microsoft.com/office/drawing/2014/main" id="{47DB0083-A068-55F5-D722-8950040D2EB5}"/>
              </a:ext>
            </a:extLst>
          </p:cNvPr>
          <p:cNvPicPr preferRelativeResize="0"/>
          <p:nvPr/>
        </p:nvPicPr>
        <p:blipFill>
          <a:blip r:embed="rId14">
            <a:alphaModFix/>
          </a:blip>
          <a:stretch>
            <a:fillRect/>
          </a:stretch>
        </p:blipFill>
        <p:spPr>
          <a:xfrm>
            <a:off x="10339927" y="2484422"/>
            <a:ext cx="620856" cy="620856"/>
          </a:xfrm>
          <a:prstGeom prst="rect">
            <a:avLst/>
          </a:prstGeom>
          <a:noFill/>
          <a:ln>
            <a:noFill/>
          </a:ln>
        </p:spPr>
      </p:pic>
      <p:pic>
        <p:nvPicPr>
          <p:cNvPr id="7" name="Google Shape;644;p26">
            <a:extLst>
              <a:ext uri="{FF2B5EF4-FFF2-40B4-BE49-F238E27FC236}">
                <a16:creationId xmlns:a16="http://schemas.microsoft.com/office/drawing/2014/main" id="{219D47DC-66B0-9DF0-9B97-43E85A4DDDD5}"/>
              </a:ext>
            </a:extLst>
          </p:cNvPr>
          <p:cNvPicPr preferRelativeResize="0"/>
          <p:nvPr/>
        </p:nvPicPr>
        <p:blipFill>
          <a:blip r:embed="rId14">
            <a:alphaModFix/>
          </a:blip>
          <a:stretch>
            <a:fillRect/>
          </a:stretch>
        </p:blipFill>
        <p:spPr>
          <a:xfrm>
            <a:off x="5663055" y="4363125"/>
            <a:ext cx="620856" cy="620856"/>
          </a:xfrm>
          <a:prstGeom prst="rect">
            <a:avLst/>
          </a:prstGeom>
          <a:noFill/>
          <a:ln>
            <a:noFill/>
          </a:ln>
        </p:spPr>
      </p:pic>
      <p:pic>
        <p:nvPicPr>
          <p:cNvPr id="3" name="Google Shape;644;p26">
            <a:extLst>
              <a:ext uri="{FF2B5EF4-FFF2-40B4-BE49-F238E27FC236}">
                <a16:creationId xmlns:a16="http://schemas.microsoft.com/office/drawing/2014/main" id="{7BEE83DB-C1D4-BB95-1920-6FA0DBD91BB0}"/>
              </a:ext>
            </a:extLst>
          </p:cNvPr>
          <p:cNvPicPr preferRelativeResize="0"/>
          <p:nvPr/>
        </p:nvPicPr>
        <p:blipFill>
          <a:blip r:embed="rId14">
            <a:alphaModFix/>
          </a:blip>
          <a:stretch>
            <a:fillRect/>
          </a:stretch>
        </p:blipFill>
        <p:spPr>
          <a:xfrm>
            <a:off x="5700474" y="2465982"/>
            <a:ext cx="620856" cy="620856"/>
          </a:xfrm>
          <a:prstGeom prst="rect">
            <a:avLst/>
          </a:prstGeom>
          <a:noFill/>
          <a:ln>
            <a:noFill/>
          </a:ln>
        </p:spPr>
      </p:pic>
      <p:grpSp>
        <p:nvGrpSpPr>
          <p:cNvPr id="2" name="Group 1">
            <a:extLst>
              <a:ext uri="{FF2B5EF4-FFF2-40B4-BE49-F238E27FC236}">
                <a16:creationId xmlns:a16="http://schemas.microsoft.com/office/drawing/2014/main" id="{79406DA8-55F6-362A-8B40-6816D5E5285D}"/>
              </a:ext>
            </a:extLst>
          </p:cNvPr>
          <p:cNvGrpSpPr/>
          <p:nvPr/>
        </p:nvGrpSpPr>
        <p:grpSpPr>
          <a:xfrm>
            <a:off x="8001448" y="4345232"/>
            <a:ext cx="2975035" cy="638749"/>
            <a:chOff x="8001448" y="4345232"/>
            <a:chExt cx="2975035" cy="638749"/>
          </a:xfrm>
        </p:grpSpPr>
        <p:pic>
          <p:nvPicPr>
            <p:cNvPr id="8" name="Google Shape;644;p26">
              <a:extLst>
                <a:ext uri="{FF2B5EF4-FFF2-40B4-BE49-F238E27FC236}">
                  <a16:creationId xmlns:a16="http://schemas.microsoft.com/office/drawing/2014/main" id="{99250644-A10C-9EE8-B892-8971DF6A6BFC}"/>
                </a:ext>
              </a:extLst>
            </p:cNvPr>
            <p:cNvPicPr preferRelativeResize="0"/>
            <p:nvPr/>
          </p:nvPicPr>
          <p:blipFill>
            <a:blip r:embed="rId14">
              <a:alphaModFix/>
            </a:blip>
            <a:stretch>
              <a:fillRect/>
            </a:stretch>
          </p:blipFill>
          <p:spPr>
            <a:xfrm>
              <a:off x="8001448" y="4363125"/>
              <a:ext cx="620856" cy="620856"/>
            </a:xfrm>
            <a:prstGeom prst="rect">
              <a:avLst/>
            </a:prstGeom>
            <a:noFill/>
            <a:ln>
              <a:noFill/>
            </a:ln>
          </p:spPr>
        </p:pic>
        <p:pic>
          <p:nvPicPr>
            <p:cNvPr id="9" name="Google Shape;644;p26">
              <a:extLst>
                <a:ext uri="{FF2B5EF4-FFF2-40B4-BE49-F238E27FC236}">
                  <a16:creationId xmlns:a16="http://schemas.microsoft.com/office/drawing/2014/main" id="{D93166D2-A6B0-D215-C960-00755C738EB0}"/>
                </a:ext>
              </a:extLst>
            </p:cNvPr>
            <p:cNvPicPr preferRelativeResize="0"/>
            <p:nvPr/>
          </p:nvPicPr>
          <p:blipFill>
            <a:blip r:embed="rId14">
              <a:alphaModFix/>
            </a:blip>
            <a:stretch>
              <a:fillRect/>
            </a:stretch>
          </p:blipFill>
          <p:spPr>
            <a:xfrm>
              <a:off x="10355627" y="4345232"/>
              <a:ext cx="620856" cy="620856"/>
            </a:xfrm>
            <a:prstGeom prst="rect">
              <a:avLst/>
            </a:prstGeom>
            <a:noFill/>
            <a:ln>
              <a:noFill/>
            </a:ln>
          </p:spPr>
        </p:pic>
      </p:grpSp>
      <mc:AlternateContent xmlns:mc="http://schemas.openxmlformats.org/markup-compatibility/2006" xmlns:a14="http://schemas.microsoft.com/office/drawing/2010/main">
        <mc:Choice Requires="a14">
          <p:sp>
            <p:nvSpPr>
              <p:cNvPr id="13" name="Google Shape;707;p27">
                <a:extLst>
                  <a:ext uri="{FF2B5EF4-FFF2-40B4-BE49-F238E27FC236}">
                    <a16:creationId xmlns:a16="http://schemas.microsoft.com/office/drawing/2014/main" id="{F7D1D533-8961-381B-6F2B-8B863208351D}"/>
                  </a:ext>
                </a:extLst>
              </p:cNvPr>
              <p:cNvSpPr txBox="1"/>
              <p:nvPr/>
            </p:nvSpPr>
            <p:spPr>
              <a:xfrm>
                <a:off x="6630270" y="5863655"/>
                <a:ext cx="3506643"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We set </a:t>
                </a:r>
                <a14:m>
                  <m:oMath xmlns:m="http://schemas.openxmlformats.org/officeDocument/2006/math">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𝜇</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=1</m:t>
                    </m:r>
                  </m:oMath>
                </a14:m>
                <a:r>
                  <a:rPr lang="en-US">
                    <a:solidFill>
                      <a:schemeClr val="dk1"/>
                    </a:solidFill>
                    <a:latin typeface="Cabin"/>
                    <a:ea typeface="Cabin"/>
                    <a:cs typeface="Cabin"/>
                    <a:sym typeface="Cabin"/>
                  </a:rPr>
                  <a:t> to simplify the example</a:t>
                </a:r>
                <a:endParaRPr>
                  <a:solidFill>
                    <a:schemeClr val="dk1"/>
                  </a:solidFill>
                  <a:latin typeface="Cabin"/>
                  <a:ea typeface="Cabin"/>
                  <a:cs typeface="Cabin"/>
                  <a:sym typeface="Cabin"/>
                </a:endParaRPr>
              </a:p>
            </p:txBody>
          </p:sp>
        </mc:Choice>
        <mc:Fallback xmlns="">
          <p:sp>
            <p:nvSpPr>
              <p:cNvPr id="13" name="Google Shape;707;p27">
                <a:extLst>
                  <a:ext uri="{FF2B5EF4-FFF2-40B4-BE49-F238E27FC236}">
                    <a16:creationId xmlns:a16="http://schemas.microsoft.com/office/drawing/2014/main" id="{F7D1D533-8961-381B-6F2B-8B863208351D}"/>
                  </a:ext>
                </a:extLst>
              </p:cNvPr>
              <p:cNvSpPr txBox="1">
                <a:spLocks noRot="1" noChangeAspect="1" noMove="1" noResize="1" noEditPoints="1" noAdjustHandles="1" noChangeArrowheads="1" noChangeShapeType="1" noTextEdit="1"/>
              </p:cNvSpPr>
              <p:nvPr/>
            </p:nvSpPr>
            <p:spPr>
              <a:xfrm>
                <a:off x="6630270" y="5863655"/>
                <a:ext cx="3506643" cy="400079"/>
              </a:xfrm>
              <a:prstGeom prst="rect">
                <a:avLst/>
              </a:prstGeom>
              <a:blipFill>
                <a:blip r:embed="rId15"/>
                <a:stretch>
                  <a:fillRect l="-522" b="-303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7804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0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 grpId="0"/>
      <p:bldP spid="4" grpId="0" uiExpand="1" build="p"/>
      <p:bldP spid="10" grpId="0"/>
      <p:bldP spid="11"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55"/>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How to pick an MSR policy?</a:t>
            </a:r>
            <a:endParaRPr/>
          </a:p>
        </p:txBody>
      </p:sp>
      <p:sp>
        <p:nvSpPr>
          <p:cNvPr id="1590" name="Google Shape;1590;p55"/>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393700" algn="l" rtl="0">
              <a:spcBef>
                <a:spcPts val="1000"/>
              </a:spcBef>
              <a:spcAft>
                <a:spcPts val="0"/>
              </a:spcAft>
              <a:buSzPts val="2600"/>
              <a:buChar char="●"/>
            </a:pPr>
            <a:r>
              <a:rPr lang="en-US" sz="2600"/>
              <a:t>Lower mean response time!</a:t>
            </a:r>
            <a:endParaRPr sz="2600"/>
          </a:p>
          <a:p>
            <a:pPr marL="457200" lvl="0" indent="-393700" algn="l" rtl="0">
              <a:spcBef>
                <a:spcPts val="0"/>
              </a:spcBef>
              <a:spcAft>
                <a:spcPts val="0"/>
              </a:spcAft>
              <a:buSzPts val="2600"/>
              <a:buChar char="●"/>
            </a:pPr>
            <a:r>
              <a:rPr lang="en-US" sz="2600"/>
              <a:t>To compare MSR policies, we need a way to analyze their mean response times.</a:t>
            </a:r>
            <a:endParaRPr sz="2600"/>
          </a:p>
          <a:p>
            <a:pPr marL="457200" lvl="0" indent="-393700" algn="l" rtl="0">
              <a:spcBef>
                <a:spcPts val="0"/>
              </a:spcBef>
              <a:spcAft>
                <a:spcPts val="0"/>
              </a:spcAft>
              <a:buSzPts val="2600"/>
              <a:buChar char="●"/>
            </a:pPr>
            <a:r>
              <a:rPr lang="en-US" sz="2600"/>
              <a:t>Minimizing mean response time ⇔ Minimizing mean queue lengths.</a:t>
            </a:r>
            <a:endParaRPr sz="2600"/>
          </a:p>
          <a:p>
            <a:pPr marL="457200" lvl="0" indent="-393700" algn="l" rtl="0">
              <a:spcBef>
                <a:spcPts val="0"/>
              </a:spcBef>
              <a:spcAft>
                <a:spcPts val="0"/>
              </a:spcAft>
              <a:buSzPts val="2600"/>
              <a:buChar char="●"/>
            </a:pPr>
            <a:r>
              <a:rPr lang="en-US" sz="2600"/>
              <a:t>We decompose the multiserver job model to K different systems, and compare each to a system we know how to analyze.</a:t>
            </a:r>
            <a:endParaRPr sz="2600"/>
          </a:p>
        </p:txBody>
      </p:sp>
      <p:sp>
        <p:nvSpPr>
          <p:cNvPr id="1591" name="Google Shape;1591;p55"/>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96"/>
        <p:cNvGrpSpPr/>
        <p:nvPr/>
      </p:nvGrpSpPr>
      <p:grpSpPr>
        <a:xfrm>
          <a:off x="0" y="0"/>
          <a:ext cx="0" cy="0"/>
          <a:chOff x="0" y="0"/>
          <a:chExt cx="0" cy="0"/>
        </a:xfrm>
      </p:grpSpPr>
      <p:sp>
        <p:nvSpPr>
          <p:cNvPr id="1597" name="Google Shape;1597;p56"/>
          <p:cNvSpPr txBox="1">
            <a:spLocks noGrp="1"/>
          </p:cNvSpPr>
          <p:nvPr>
            <p:ph type="title"/>
          </p:nvPr>
        </p:nvSpPr>
        <p:spPr>
          <a:xfrm>
            <a:off x="298175" y="365125"/>
            <a:ext cx="117612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a:t>How to minimize the mean queue lengths of type-i jobs?</a:t>
            </a:r>
            <a:endParaRPr sz="3500"/>
          </a:p>
        </p:txBody>
      </p:sp>
      <p:sp>
        <p:nvSpPr>
          <p:cNvPr id="1598" name="Google Shape;1598;p56"/>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We derive bounds on the mean queue lengths.</a:t>
            </a:r>
            <a:endParaRPr/>
          </a:p>
          <a:p>
            <a:pPr marL="457200" lvl="0" indent="-406400" algn="l" rtl="0">
              <a:spcBef>
                <a:spcPts val="0"/>
              </a:spcBef>
              <a:spcAft>
                <a:spcPts val="0"/>
              </a:spcAft>
              <a:buSzPts val="2800"/>
              <a:buChar char="●"/>
            </a:pPr>
            <a:r>
              <a:rPr lang="en-US"/>
              <a:t>We compare the mean queue length of type-i job to MSR-1 systems.</a:t>
            </a:r>
            <a:endParaRPr/>
          </a:p>
        </p:txBody>
      </p:sp>
      <p:sp>
        <p:nvSpPr>
          <p:cNvPr id="1599" name="Google Shape;1599;p56"/>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5" name="Google Shape;1605;p57"/>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000"/>
              <a:t>MSR-1 Systems vs Multiserver Job Systems</a:t>
            </a:r>
            <a:endParaRPr sz="4000"/>
          </a:p>
        </p:txBody>
      </p:sp>
      <p:sp>
        <p:nvSpPr>
          <p:cNvPr id="1606" name="Google Shape;1606;p5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grpSp>
        <p:nvGrpSpPr>
          <p:cNvPr id="1607" name="Google Shape;1607;p57"/>
          <p:cNvGrpSpPr/>
          <p:nvPr/>
        </p:nvGrpSpPr>
        <p:grpSpPr>
          <a:xfrm>
            <a:off x="1431125" y="2366425"/>
            <a:ext cx="2166000" cy="557400"/>
            <a:chOff x="2878925" y="3738025"/>
            <a:chExt cx="2166000" cy="557400"/>
          </a:xfrm>
        </p:grpSpPr>
        <p:cxnSp>
          <p:nvCxnSpPr>
            <p:cNvPr id="1608" name="Google Shape;1608;p57"/>
            <p:cNvCxnSpPr/>
            <p:nvPr/>
          </p:nvCxnSpPr>
          <p:spPr>
            <a:xfrm>
              <a:off x="2878925" y="3738025"/>
              <a:ext cx="2166000" cy="0"/>
            </a:xfrm>
            <a:prstGeom prst="straightConnector1">
              <a:avLst/>
            </a:prstGeom>
            <a:noFill/>
            <a:ln w="9525" cap="flat" cmpd="sng">
              <a:solidFill>
                <a:schemeClr val="dk2"/>
              </a:solidFill>
              <a:prstDash val="solid"/>
              <a:round/>
              <a:headEnd type="none" w="med" len="med"/>
              <a:tailEnd type="none" w="med" len="med"/>
            </a:ln>
          </p:spPr>
        </p:cxnSp>
        <p:cxnSp>
          <p:nvCxnSpPr>
            <p:cNvPr id="1609" name="Google Shape;1609;p57"/>
            <p:cNvCxnSpPr/>
            <p:nvPr/>
          </p:nvCxnSpPr>
          <p:spPr>
            <a:xfrm>
              <a:off x="5026675" y="3738025"/>
              <a:ext cx="0" cy="557400"/>
            </a:xfrm>
            <a:prstGeom prst="straightConnector1">
              <a:avLst/>
            </a:prstGeom>
            <a:noFill/>
            <a:ln w="9525" cap="flat" cmpd="sng">
              <a:solidFill>
                <a:schemeClr val="dk2"/>
              </a:solidFill>
              <a:prstDash val="solid"/>
              <a:round/>
              <a:headEnd type="none" w="med" len="med"/>
              <a:tailEnd type="none" w="med" len="med"/>
            </a:ln>
          </p:spPr>
        </p:cxnSp>
        <p:cxnSp>
          <p:nvCxnSpPr>
            <p:cNvPr id="1610" name="Google Shape;1610;p57"/>
            <p:cNvCxnSpPr/>
            <p:nvPr/>
          </p:nvCxnSpPr>
          <p:spPr>
            <a:xfrm rot="10800000">
              <a:off x="2897150" y="4286400"/>
              <a:ext cx="2120400" cy="0"/>
            </a:xfrm>
            <a:prstGeom prst="straightConnector1">
              <a:avLst/>
            </a:prstGeom>
            <a:noFill/>
            <a:ln w="9525" cap="flat" cmpd="sng">
              <a:solidFill>
                <a:schemeClr val="dk2"/>
              </a:solidFill>
              <a:prstDash val="solid"/>
              <a:round/>
              <a:headEnd type="none" w="med" len="med"/>
              <a:tailEnd type="none" w="med" len="med"/>
            </a:ln>
          </p:spPr>
        </p:cxnSp>
      </p:grpSp>
      <p:sp>
        <p:nvSpPr>
          <p:cNvPr id="1611" name="Google Shape;1611;p57"/>
          <p:cNvSpPr/>
          <p:nvPr/>
        </p:nvSpPr>
        <p:spPr>
          <a:xfrm>
            <a:off x="3752075" y="2288725"/>
            <a:ext cx="712800" cy="7128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1612" name="Google Shape;1612;p57"/>
          <p:cNvCxnSpPr/>
          <p:nvPr/>
        </p:nvCxnSpPr>
        <p:spPr>
          <a:xfrm>
            <a:off x="772625" y="2658900"/>
            <a:ext cx="585000" cy="0"/>
          </a:xfrm>
          <a:prstGeom prst="straightConnector1">
            <a:avLst/>
          </a:prstGeom>
          <a:noFill/>
          <a:ln w="9525" cap="flat" cmpd="sng">
            <a:solidFill>
              <a:schemeClr val="dk2"/>
            </a:solidFill>
            <a:prstDash val="solid"/>
            <a:round/>
            <a:headEnd type="none" w="med" len="med"/>
            <a:tailEnd type="triangle" w="med" len="med"/>
          </a:ln>
        </p:spPr>
      </p:cxnSp>
      <p:pic>
        <p:nvPicPr>
          <p:cNvPr id="1613" name="Google Shape;1613;p57" title="[0,0,0,&quot;https://www.codecogs.com/eqnedit.php?latex=Poisson(%5Clambda)#0&quot;]"/>
          <p:cNvPicPr preferRelativeResize="0"/>
          <p:nvPr/>
        </p:nvPicPr>
        <p:blipFill>
          <a:blip r:embed="rId3">
            <a:alphaModFix/>
          </a:blip>
          <a:stretch>
            <a:fillRect/>
          </a:stretch>
        </p:blipFill>
        <p:spPr>
          <a:xfrm>
            <a:off x="462499" y="2412115"/>
            <a:ext cx="858976" cy="181975"/>
          </a:xfrm>
          <a:prstGeom prst="rect">
            <a:avLst/>
          </a:prstGeom>
          <a:noFill/>
          <a:ln>
            <a:noFill/>
          </a:ln>
        </p:spPr>
      </p:pic>
      <p:sp>
        <p:nvSpPr>
          <p:cNvPr id="1614" name="Google Shape;1614;p57"/>
          <p:cNvSpPr/>
          <p:nvPr/>
        </p:nvSpPr>
        <p:spPr>
          <a:xfrm>
            <a:off x="1947350" y="4231250"/>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1</a:t>
            </a:r>
            <a:endParaRPr>
              <a:latin typeface="Cabin"/>
              <a:ea typeface="Cabin"/>
              <a:cs typeface="Cabin"/>
              <a:sym typeface="Cabin"/>
            </a:endParaRPr>
          </a:p>
        </p:txBody>
      </p:sp>
      <p:sp>
        <p:nvSpPr>
          <p:cNvPr id="1615" name="Google Shape;1615;p57"/>
          <p:cNvSpPr/>
          <p:nvPr/>
        </p:nvSpPr>
        <p:spPr>
          <a:xfrm>
            <a:off x="3120775" y="4231250"/>
            <a:ext cx="404400" cy="4044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2</a:t>
            </a:r>
            <a:endParaRPr>
              <a:latin typeface="Cabin"/>
              <a:ea typeface="Cabin"/>
              <a:cs typeface="Cabin"/>
              <a:sym typeface="Cabin"/>
            </a:endParaRPr>
          </a:p>
        </p:txBody>
      </p:sp>
      <p:cxnSp>
        <p:nvCxnSpPr>
          <p:cNvPr id="1616" name="Google Shape;1616;p57"/>
          <p:cNvCxnSpPr>
            <a:stCxn id="1614" idx="7"/>
            <a:endCxn id="1615" idx="1"/>
          </p:cNvCxnSpPr>
          <p:nvPr/>
        </p:nvCxnSpPr>
        <p:spPr>
          <a:xfrm rot="-5400000" flipH="1">
            <a:off x="2735927" y="3847073"/>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cxnSp>
        <p:nvCxnSpPr>
          <p:cNvPr id="1617" name="Google Shape;1617;p57"/>
          <p:cNvCxnSpPr>
            <a:stCxn id="1615" idx="3"/>
            <a:endCxn id="1614" idx="5"/>
          </p:cNvCxnSpPr>
          <p:nvPr/>
        </p:nvCxnSpPr>
        <p:spPr>
          <a:xfrm rot="5400000">
            <a:off x="2735998" y="4133027"/>
            <a:ext cx="600" cy="887400"/>
          </a:xfrm>
          <a:prstGeom prst="curvedConnector3">
            <a:avLst>
              <a:gd name="adj1" fmla="val 49558002"/>
            </a:avLst>
          </a:prstGeom>
          <a:noFill/>
          <a:ln w="9525" cap="flat" cmpd="sng">
            <a:solidFill>
              <a:schemeClr val="dk2"/>
            </a:solidFill>
            <a:prstDash val="solid"/>
            <a:round/>
            <a:headEnd type="none" w="med" len="med"/>
            <a:tailEnd type="triangle" w="med" len="med"/>
          </a:ln>
        </p:spPr>
      </p:cxnSp>
      <p:sp>
        <p:nvSpPr>
          <p:cNvPr id="1618" name="Google Shape;1618;p57"/>
          <p:cNvSpPr txBox="1"/>
          <p:nvPr/>
        </p:nvSpPr>
        <p:spPr>
          <a:xfrm>
            <a:off x="2530782" y="3664489"/>
            <a:ext cx="54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0.5</a:t>
            </a:r>
            <a:endParaRPr sz="1200">
              <a:solidFill>
                <a:schemeClr val="dk1"/>
              </a:solidFill>
              <a:latin typeface="Cabin"/>
              <a:ea typeface="Cabin"/>
              <a:cs typeface="Cabin"/>
              <a:sym typeface="Cabin"/>
            </a:endParaRPr>
          </a:p>
        </p:txBody>
      </p:sp>
      <p:sp>
        <p:nvSpPr>
          <p:cNvPr id="1619" name="Google Shape;1619;p57"/>
          <p:cNvSpPr txBox="1"/>
          <p:nvPr/>
        </p:nvSpPr>
        <p:spPr>
          <a:xfrm>
            <a:off x="2542057" y="4830314"/>
            <a:ext cx="540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1.5</a:t>
            </a:r>
            <a:endParaRPr sz="1200">
              <a:solidFill>
                <a:schemeClr val="dk1"/>
              </a:solidFill>
              <a:latin typeface="Cabin"/>
              <a:ea typeface="Cabin"/>
              <a:cs typeface="Cabin"/>
              <a:sym typeface="Cabin"/>
            </a:endParaRPr>
          </a:p>
        </p:txBody>
      </p:sp>
      <p:sp>
        <p:nvSpPr>
          <p:cNvPr id="1620" name="Google Shape;1620;p57"/>
          <p:cNvSpPr txBox="1"/>
          <p:nvPr/>
        </p:nvSpPr>
        <p:spPr>
          <a:xfrm>
            <a:off x="462500" y="4612650"/>
            <a:ext cx="194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runs at 1x the speed</a:t>
            </a:r>
            <a:endParaRPr sz="1200">
              <a:solidFill>
                <a:schemeClr val="dk1"/>
              </a:solidFill>
              <a:latin typeface="Cabin"/>
              <a:ea typeface="Cabin"/>
              <a:cs typeface="Cabin"/>
              <a:sym typeface="Cabin"/>
            </a:endParaRPr>
          </a:p>
        </p:txBody>
      </p:sp>
      <p:sp>
        <p:nvSpPr>
          <p:cNvPr id="1621" name="Google Shape;1621;p57"/>
          <p:cNvSpPr txBox="1"/>
          <p:nvPr/>
        </p:nvSpPr>
        <p:spPr>
          <a:xfrm>
            <a:off x="3289425" y="4612650"/>
            <a:ext cx="1940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runs at 2x the speed</a:t>
            </a:r>
            <a:endParaRPr sz="1200">
              <a:solidFill>
                <a:schemeClr val="dk1"/>
              </a:solidFill>
              <a:latin typeface="Cabin"/>
              <a:ea typeface="Cabin"/>
              <a:cs typeface="Cabin"/>
              <a:sym typeface="Cabin"/>
            </a:endParaRPr>
          </a:p>
        </p:txBody>
      </p:sp>
      <p:grpSp>
        <p:nvGrpSpPr>
          <p:cNvPr id="1622" name="Google Shape;1622;p57"/>
          <p:cNvGrpSpPr/>
          <p:nvPr/>
        </p:nvGrpSpPr>
        <p:grpSpPr>
          <a:xfrm>
            <a:off x="6761625" y="4345063"/>
            <a:ext cx="4396375" cy="1577950"/>
            <a:chOff x="3819650" y="4430200"/>
            <a:chExt cx="4396375" cy="1577950"/>
          </a:xfrm>
        </p:grpSpPr>
        <p:sp>
          <p:nvSpPr>
            <p:cNvPr id="1623" name="Google Shape;1623;p57"/>
            <p:cNvSpPr/>
            <p:nvPr/>
          </p:nvSpPr>
          <p:spPr>
            <a:xfrm>
              <a:off x="3819650"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2</a:t>
              </a:r>
              <a:endParaRPr>
                <a:latin typeface="Cabin"/>
                <a:ea typeface="Cabin"/>
                <a:cs typeface="Cabin"/>
                <a:sym typeface="Cabin"/>
              </a:endParaRPr>
            </a:p>
          </p:txBody>
        </p:sp>
        <p:sp>
          <p:nvSpPr>
            <p:cNvPr id="1624" name="Google Shape;1624;p57"/>
            <p:cNvSpPr/>
            <p:nvPr/>
          </p:nvSpPr>
          <p:spPr>
            <a:xfrm>
              <a:off x="6547425" y="443020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3</a:t>
              </a:r>
              <a:endParaRPr>
                <a:latin typeface="Cabin"/>
                <a:ea typeface="Cabin"/>
                <a:cs typeface="Cabin"/>
                <a:sym typeface="Cabin"/>
              </a:endParaRPr>
            </a:p>
          </p:txBody>
        </p:sp>
        <p:sp>
          <p:nvSpPr>
            <p:cNvPr id="1625" name="Google Shape;1625;p57"/>
            <p:cNvSpPr/>
            <p:nvPr/>
          </p:nvSpPr>
          <p:spPr>
            <a:xfrm>
              <a:off x="5261700" y="5419850"/>
              <a:ext cx="1668600" cy="588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bin"/>
                  <a:ea typeface="Cabin"/>
                  <a:cs typeface="Cabin"/>
                  <a:sym typeface="Cabin"/>
                </a:rPr>
                <a:t>Schedule 4</a:t>
              </a:r>
              <a:endParaRPr>
                <a:latin typeface="Cabin"/>
                <a:ea typeface="Cabin"/>
                <a:cs typeface="Cabin"/>
                <a:sym typeface="Cabin"/>
              </a:endParaRPr>
            </a:p>
          </p:txBody>
        </p:sp>
        <p:cxnSp>
          <p:nvCxnSpPr>
            <p:cNvPr id="1626" name="Google Shape;1626;p57"/>
            <p:cNvCxnSpPr>
              <a:stCxn id="1623" idx="7"/>
              <a:endCxn id="1624" idx="1"/>
            </p:cNvCxnSpPr>
            <p:nvPr/>
          </p:nvCxnSpPr>
          <p:spPr>
            <a:xfrm rot="-5400000" flipH="1">
              <a:off x="6017589" y="3742655"/>
              <a:ext cx="600" cy="1548000"/>
            </a:xfrm>
            <a:prstGeom prst="curvedConnector3">
              <a:avLst>
                <a:gd name="adj1" fmla="val -54046590"/>
              </a:avLst>
            </a:prstGeom>
            <a:noFill/>
            <a:ln w="9525" cap="flat" cmpd="sng">
              <a:solidFill>
                <a:schemeClr val="dk2"/>
              </a:solidFill>
              <a:prstDash val="solid"/>
              <a:round/>
              <a:headEnd type="none" w="med" len="med"/>
              <a:tailEnd type="triangle" w="med" len="med"/>
            </a:ln>
          </p:spPr>
        </p:cxnSp>
        <p:cxnSp>
          <p:nvCxnSpPr>
            <p:cNvPr id="1627" name="Google Shape;1627;p57"/>
            <p:cNvCxnSpPr>
              <a:stCxn id="1624" idx="3"/>
              <a:endCxn id="1625" idx="7"/>
            </p:cNvCxnSpPr>
            <p:nvPr/>
          </p:nvCxnSpPr>
          <p:spPr>
            <a:xfrm flipH="1">
              <a:off x="6685886" y="4932345"/>
              <a:ext cx="105900" cy="573600"/>
            </a:xfrm>
            <a:prstGeom prst="straightConnector1">
              <a:avLst/>
            </a:prstGeom>
            <a:noFill/>
            <a:ln w="9525" cap="flat" cmpd="sng">
              <a:solidFill>
                <a:schemeClr val="dk2"/>
              </a:solidFill>
              <a:prstDash val="solid"/>
              <a:round/>
              <a:headEnd type="none" w="med" len="med"/>
              <a:tailEnd type="triangle" w="med" len="med"/>
            </a:ln>
          </p:spPr>
        </p:cxnSp>
        <p:cxnSp>
          <p:nvCxnSpPr>
            <p:cNvPr id="1628" name="Google Shape;1628;p57"/>
            <p:cNvCxnSpPr>
              <a:stCxn id="1624" idx="2"/>
              <a:endCxn id="1623" idx="6"/>
            </p:cNvCxnSpPr>
            <p:nvPr/>
          </p:nvCxnSpPr>
          <p:spPr>
            <a:xfrm rot="10800000">
              <a:off x="5488125" y="4724350"/>
              <a:ext cx="1059300" cy="0"/>
            </a:xfrm>
            <a:prstGeom prst="straightConnector1">
              <a:avLst/>
            </a:prstGeom>
            <a:noFill/>
            <a:ln w="9525" cap="flat" cmpd="sng">
              <a:solidFill>
                <a:schemeClr val="dk2"/>
              </a:solidFill>
              <a:prstDash val="solid"/>
              <a:round/>
              <a:headEnd type="none" w="med" len="med"/>
              <a:tailEnd type="triangle" w="med" len="med"/>
            </a:ln>
          </p:spPr>
        </p:cxnSp>
        <p:cxnSp>
          <p:nvCxnSpPr>
            <p:cNvPr id="1629" name="Google Shape;1629;p57"/>
            <p:cNvCxnSpPr>
              <a:stCxn id="1625" idx="6"/>
              <a:endCxn id="1624" idx="4"/>
            </p:cNvCxnSpPr>
            <p:nvPr/>
          </p:nvCxnSpPr>
          <p:spPr>
            <a:xfrm rot="10800000" flipH="1">
              <a:off x="6930300" y="5018600"/>
              <a:ext cx="451500" cy="695400"/>
            </a:xfrm>
            <a:prstGeom prst="curvedConnector2">
              <a:avLst/>
            </a:prstGeom>
            <a:noFill/>
            <a:ln w="9525" cap="flat" cmpd="sng">
              <a:solidFill>
                <a:schemeClr val="dk2"/>
              </a:solidFill>
              <a:prstDash val="solid"/>
              <a:round/>
              <a:headEnd type="none" w="med" len="med"/>
              <a:tailEnd type="triangle" w="med" len="med"/>
            </a:ln>
          </p:spPr>
        </p:cxnSp>
        <p:cxnSp>
          <p:nvCxnSpPr>
            <p:cNvPr id="1630" name="Google Shape;1630;p57"/>
            <p:cNvCxnSpPr>
              <a:stCxn id="1625" idx="2"/>
              <a:endCxn id="1623" idx="4"/>
            </p:cNvCxnSpPr>
            <p:nvPr/>
          </p:nvCxnSpPr>
          <p:spPr>
            <a:xfrm rot="10800000">
              <a:off x="4653900" y="5018600"/>
              <a:ext cx="607800" cy="695400"/>
            </a:xfrm>
            <a:prstGeom prst="curvedConnector2">
              <a:avLst/>
            </a:prstGeom>
            <a:noFill/>
            <a:ln w="9525" cap="flat" cmpd="sng">
              <a:solidFill>
                <a:schemeClr val="dk2"/>
              </a:solidFill>
              <a:prstDash val="solid"/>
              <a:round/>
              <a:headEnd type="none" w="med" len="med"/>
              <a:tailEnd type="triangle" w="med" len="med"/>
            </a:ln>
          </p:spPr>
        </p:cxnSp>
        <p:cxnSp>
          <p:nvCxnSpPr>
            <p:cNvPr id="1631" name="Google Shape;1631;p57"/>
            <p:cNvCxnSpPr>
              <a:stCxn id="1623" idx="5"/>
              <a:endCxn id="1625" idx="1"/>
            </p:cNvCxnSpPr>
            <p:nvPr/>
          </p:nvCxnSpPr>
          <p:spPr>
            <a:xfrm>
              <a:off x="5243889" y="4932345"/>
              <a:ext cx="262200" cy="573600"/>
            </a:xfrm>
            <a:prstGeom prst="straightConnector1">
              <a:avLst/>
            </a:prstGeom>
            <a:noFill/>
            <a:ln w="9525" cap="flat" cmpd="sng">
              <a:solidFill>
                <a:schemeClr val="dk2"/>
              </a:solidFill>
              <a:prstDash val="solid"/>
              <a:round/>
              <a:headEnd type="none" w="med" len="med"/>
              <a:tailEnd type="triangle" w="med" len="med"/>
            </a:ln>
          </p:spPr>
        </p:cxnSp>
      </p:grpSp>
      <p:grpSp>
        <p:nvGrpSpPr>
          <p:cNvPr id="1632" name="Google Shape;1632;p57"/>
          <p:cNvGrpSpPr/>
          <p:nvPr/>
        </p:nvGrpSpPr>
        <p:grpSpPr>
          <a:xfrm>
            <a:off x="6486236" y="1843194"/>
            <a:ext cx="4947151" cy="1772674"/>
            <a:chOff x="165661" y="3767769"/>
            <a:chExt cx="4947151" cy="1772674"/>
          </a:xfrm>
        </p:grpSpPr>
        <p:sp>
          <p:nvSpPr>
            <p:cNvPr id="1633" name="Google Shape;1633;p57"/>
            <p:cNvSpPr txBox="1"/>
            <p:nvPr/>
          </p:nvSpPr>
          <p:spPr>
            <a:xfrm>
              <a:off x="1314650" y="4738716"/>
              <a:ext cx="73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a:t>
              </a:r>
              <a:endParaRPr>
                <a:solidFill>
                  <a:schemeClr val="dk1"/>
                </a:solidFill>
                <a:latin typeface="Cabin"/>
                <a:ea typeface="Cabin"/>
                <a:cs typeface="Cabin"/>
                <a:sym typeface="Cabin"/>
              </a:endParaRPr>
            </a:p>
          </p:txBody>
        </p:sp>
        <p:grpSp>
          <p:nvGrpSpPr>
            <p:cNvPr id="1634" name="Google Shape;1634;p57"/>
            <p:cNvGrpSpPr/>
            <p:nvPr/>
          </p:nvGrpSpPr>
          <p:grpSpPr>
            <a:xfrm>
              <a:off x="165661" y="3767769"/>
              <a:ext cx="4947151" cy="1772674"/>
              <a:chOff x="165661" y="3767769"/>
              <a:chExt cx="4947151" cy="1772674"/>
            </a:xfrm>
          </p:grpSpPr>
          <p:grpSp>
            <p:nvGrpSpPr>
              <p:cNvPr id="1635" name="Google Shape;1635;p57"/>
              <p:cNvGrpSpPr/>
              <p:nvPr/>
            </p:nvGrpSpPr>
            <p:grpSpPr>
              <a:xfrm>
                <a:off x="165661" y="3767769"/>
                <a:ext cx="3028591" cy="1046714"/>
                <a:chOff x="9297725" y="1147525"/>
                <a:chExt cx="1400569" cy="352500"/>
              </a:xfrm>
            </p:grpSpPr>
            <p:cxnSp>
              <p:nvCxnSpPr>
                <p:cNvPr id="1636" name="Google Shape;1636;p57"/>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637" name="Google Shape;1637;p57"/>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638" name="Google Shape;1638;p57"/>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639" name="Google Shape;1639;p57"/>
              <p:cNvSpPr/>
              <p:nvPr/>
            </p:nvSpPr>
            <p:spPr>
              <a:xfrm>
                <a:off x="2708410" y="3925370"/>
                <a:ext cx="365700" cy="731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0" name="Google Shape;1640;p57"/>
              <p:cNvSpPr/>
              <p:nvPr/>
            </p:nvSpPr>
            <p:spPr>
              <a:xfrm>
                <a:off x="2202485" y="3925370"/>
                <a:ext cx="365700" cy="7314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1" name="Google Shape;1641;p57"/>
              <p:cNvSpPr/>
              <p:nvPr/>
            </p:nvSpPr>
            <p:spPr>
              <a:xfrm>
                <a:off x="1330854" y="4108220"/>
                <a:ext cx="73140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2" name="Google Shape;1642;p57"/>
              <p:cNvSpPr/>
              <p:nvPr/>
            </p:nvSpPr>
            <p:spPr>
              <a:xfrm>
                <a:off x="459229" y="4108220"/>
                <a:ext cx="731400" cy="3657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643" name="Google Shape;1643;p57"/>
              <p:cNvPicPr preferRelativeResize="0"/>
              <p:nvPr/>
            </p:nvPicPr>
            <p:blipFill>
              <a:blip r:embed="rId4">
                <a:alphaModFix/>
              </a:blip>
              <a:stretch>
                <a:fillRect/>
              </a:stretch>
            </p:blipFill>
            <p:spPr>
              <a:xfrm>
                <a:off x="3407900" y="3767775"/>
                <a:ext cx="1046700" cy="1046700"/>
              </a:xfrm>
              <a:prstGeom prst="rect">
                <a:avLst/>
              </a:prstGeom>
              <a:noFill/>
              <a:ln>
                <a:noFill/>
              </a:ln>
            </p:spPr>
          </p:pic>
          <p:sp>
            <p:nvSpPr>
              <p:cNvPr id="1644" name="Google Shape;1644;p57"/>
              <p:cNvSpPr/>
              <p:nvPr/>
            </p:nvSpPr>
            <p:spPr>
              <a:xfrm>
                <a:off x="2860788" y="505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5" name="Google Shape;1645;p57"/>
              <p:cNvSpPr/>
              <p:nvPr/>
            </p:nvSpPr>
            <p:spPr>
              <a:xfrm>
                <a:off x="2860788" y="52988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46" name="Google Shape;1646;p57"/>
              <p:cNvSpPr txBox="1"/>
              <p:nvPr/>
            </p:nvSpPr>
            <p:spPr>
              <a:xfrm>
                <a:off x="4307613" y="496688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647" name="Google Shape;1647;p57"/>
              <p:cNvSpPr txBox="1"/>
              <p:nvPr/>
            </p:nvSpPr>
            <p:spPr>
              <a:xfrm>
                <a:off x="4305685" y="520174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GBs</a:t>
                </a:r>
                <a:endParaRPr sz="1000">
                  <a:solidFill>
                    <a:schemeClr val="dk1"/>
                  </a:solidFill>
                  <a:latin typeface="Cabin"/>
                  <a:ea typeface="Cabin"/>
                  <a:cs typeface="Cabin"/>
                  <a:sym typeface="Cabin"/>
                </a:endParaRPr>
              </a:p>
            </p:txBody>
          </p:sp>
          <p:sp>
            <p:nvSpPr>
              <p:cNvPr id="1648" name="Google Shape;1648;p57"/>
              <p:cNvSpPr txBox="1"/>
              <p:nvPr/>
            </p:nvSpPr>
            <p:spPr>
              <a:xfrm>
                <a:off x="3313950" y="4682425"/>
                <a:ext cx="14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Server Capacity</a:t>
                </a:r>
                <a:endParaRPr>
                  <a:solidFill>
                    <a:schemeClr val="dk1"/>
                  </a:solidFill>
                  <a:latin typeface="Cabin"/>
                  <a:ea typeface="Cabin"/>
                  <a:cs typeface="Cabin"/>
                  <a:sym typeface="Cabin"/>
                </a:endParaRPr>
              </a:p>
            </p:txBody>
          </p: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653"/>
        <p:cNvGrpSpPr/>
        <p:nvPr/>
      </p:nvGrpSpPr>
      <p:grpSpPr>
        <a:xfrm>
          <a:off x="0" y="0"/>
          <a:ext cx="0" cy="0"/>
          <a:chOff x="0" y="0"/>
          <a:chExt cx="0" cy="0"/>
        </a:xfrm>
      </p:grpSpPr>
      <p:sp>
        <p:nvSpPr>
          <p:cNvPr id="1654" name="Google Shape;1654;p58"/>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Our Approach vs Prior Work</a:t>
            </a:r>
            <a:endParaRPr/>
          </a:p>
        </p:txBody>
      </p:sp>
      <p:sp>
        <p:nvSpPr>
          <p:cNvPr id="1655" name="Google Shape;1655;p58"/>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r>
              <a:rPr lang="en-US"/>
              <a:t>We achieve all at the same time:</a:t>
            </a:r>
            <a:endParaRPr/>
          </a:p>
          <a:p>
            <a:pPr marL="457200" lvl="0" indent="-406400" algn="l" rtl="0">
              <a:spcBef>
                <a:spcPts val="1000"/>
              </a:spcBef>
              <a:spcAft>
                <a:spcPts val="0"/>
              </a:spcAft>
              <a:buSzPts val="2800"/>
              <a:buChar char="●"/>
            </a:pPr>
            <a:r>
              <a:rPr lang="en-US"/>
              <a:t>Low Complexity</a:t>
            </a:r>
            <a:endParaRPr/>
          </a:p>
          <a:p>
            <a:pPr marL="457200" lvl="0" indent="-406400" algn="l" rtl="0">
              <a:spcBef>
                <a:spcPts val="0"/>
              </a:spcBef>
              <a:spcAft>
                <a:spcPts val="0"/>
              </a:spcAft>
              <a:buSzPts val="2800"/>
              <a:buChar char="●"/>
            </a:pPr>
            <a:r>
              <a:rPr lang="en-US"/>
              <a:t>Analyzable Response Time</a:t>
            </a:r>
            <a:endParaRPr/>
          </a:p>
          <a:p>
            <a:pPr marL="457200" lvl="0" indent="-406400" algn="l" rtl="0">
              <a:spcBef>
                <a:spcPts val="0"/>
              </a:spcBef>
              <a:spcAft>
                <a:spcPts val="0"/>
              </a:spcAft>
              <a:buSzPts val="2800"/>
              <a:buChar char="●"/>
            </a:pPr>
            <a:r>
              <a:rPr lang="en-US"/>
              <a:t>Maximum Throughput</a:t>
            </a:r>
            <a:endParaRPr/>
          </a:p>
        </p:txBody>
      </p:sp>
      <p:sp>
        <p:nvSpPr>
          <p:cNvPr id="1656" name="Google Shape;1656;p58"/>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1661"/>
        <p:cNvGrpSpPr/>
        <p:nvPr/>
      </p:nvGrpSpPr>
      <p:grpSpPr>
        <a:xfrm>
          <a:off x="0" y="0"/>
          <a:ext cx="0" cy="0"/>
          <a:chOff x="0" y="0"/>
          <a:chExt cx="0" cy="0"/>
        </a:xfrm>
      </p:grpSpPr>
      <p:sp>
        <p:nvSpPr>
          <p:cNvPr id="1662" name="Google Shape;1662;p59"/>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Why is it hard?</a:t>
            </a:r>
            <a:endParaRPr/>
          </a:p>
        </p:txBody>
      </p:sp>
      <p:sp>
        <p:nvSpPr>
          <p:cNvPr id="1663" name="Google Shape;1663;p59"/>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Traditional queueing-theoretic models</a:t>
            </a:r>
            <a:endParaRPr/>
          </a:p>
          <a:p>
            <a:pPr marL="457200" lvl="0" indent="-406400" algn="l" rtl="0">
              <a:spcBef>
                <a:spcPts val="0"/>
              </a:spcBef>
              <a:spcAft>
                <a:spcPts val="0"/>
              </a:spcAft>
              <a:buSzPts val="2800"/>
              <a:buChar char="●"/>
            </a:pPr>
            <a:r>
              <a:rPr lang="en-US" i="1"/>
              <a:t>Wastage</a:t>
            </a:r>
            <a:endParaRPr/>
          </a:p>
        </p:txBody>
      </p:sp>
      <p:sp>
        <p:nvSpPr>
          <p:cNvPr id="1664" name="Google Shape;1664;p59"/>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grpSp>
        <p:nvGrpSpPr>
          <p:cNvPr id="1665" name="Google Shape;1665;p59"/>
          <p:cNvGrpSpPr/>
          <p:nvPr/>
        </p:nvGrpSpPr>
        <p:grpSpPr>
          <a:xfrm>
            <a:off x="624900" y="4130166"/>
            <a:ext cx="11349703" cy="1970129"/>
            <a:chOff x="624900" y="4130166"/>
            <a:chExt cx="11349703" cy="1970129"/>
          </a:xfrm>
        </p:grpSpPr>
        <p:grpSp>
          <p:nvGrpSpPr>
            <p:cNvPr id="1666" name="Google Shape;1666;p59"/>
            <p:cNvGrpSpPr/>
            <p:nvPr/>
          </p:nvGrpSpPr>
          <p:grpSpPr>
            <a:xfrm>
              <a:off x="624900" y="4130166"/>
              <a:ext cx="5509822" cy="1970129"/>
              <a:chOff x="624900" y="4130166"/>
              <a:chExt cx="5509822" cy="1970129"/>
            </a:xfrm>
          </p:grpSpPr>
          <p:sp>
            <p:nvSpPr>
              <p:cNvPr id="1667" name="Google Shape;1667;p59"/>
              <p:cNvSpPr/>
              <p:nvPr/>
            </p:nvSpPr>
            <p:spPr>
              <a:xfrm>
                <a:off x="4159285" y="4414095"/>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68" name="Google Shape;1668;p59"/>
              <p:cNvSpPr/>
              <p:nvPr/>
            </p:nvSpPr>
            <p:spPr>
              <a:xfrm>
                <a:off x="4159285" y="5368895"/>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69" name="Google Shape;1669;p59"/>
              <p:cNvSpPr/>
              <p:nvPr/>
            </p:nvSpPr>
            <p:spPr>
              <a:xfrm>
                <a:off x="3271535" y="4414095"/>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70" name="Google Shape;1670;p59"/>
              <p:cNvSpPr/>
              <p:nvPr/>
            </p:nvSpPr>
            <p:spPr>
              <a:xfrm>
                <a:off x="4751254" y="53688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71" name="Google Shape;1671;p59"/>
              <p:cNvSpPr txBox="1"/>
              <p:nvPr/>
            </p:nvSpPr>
            <p:spPr>
              <a:xfrm>
                <a:off x="624900" y="5162950"/>
                <a:ext cx="21621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Cabin"/>
                    <a:ea typeface="Cabin"/>
                    <a:cs typeface="Cabin"/>
                    <a:sym typeface="Cabin"/>
                  </a:rPr>
                  <a:t>Jobs (VMs / Applications)</a:t>
                </a:r>
                <a:endParaRPr sz="1500">
                  <a:solidFill>
                    <a:schemeClr val="dk1"/>
                  </a:solidFill>
                  <a:latin typeface="Cabin"/>
                  <a:ea typeface="Cabin"/>
                  <a:cs typeface="Cabin"/>
                  <a:sym typeface="Cabin"/>
                </a:endParaRPr>
              </a:p>
            </p:txBody>
          </p:sp>
          <p:sp>
            <p:nvSpPr>
              <p:cNvPr id="1672" name="Google Shape;1672;p59"/>
              <p:cNvSpPr txBox="1"/>
              <p:nvPr/>
            </p:nvSpPr>
            <p:spPr>
              <a:xfrm>
                <a:off x="2753890" y="4915369"/>
                <a:ext cx="594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 cores</a:t>
                </a:r>
                <a:endParaRPr sz="1000">
                  <a:solidFill>
                    <a:schemeClr val="dk1"/>
                  </a:solidFill>
                  <a:latin typeface="Cabin"/>
                  <a:ea typeface="Cabin"/>
                  <a:cs typeface="Cabin"/>
                  <a:sym typeface="Cabin"/>
                </a:endParaRPr>
              </a:p>
            </p:txBody>
          </p:sp>
          <p:sp>
            <p:nvSpPr>
              <p:cNvPr id="1673" name="Google Shape;1673;p59"/>
              <p:cNvSpPr txBox="1"/>
              <p:nvPr/>
            </p:nvSpPr>
            <p:spPr>
              <a:xfrm>
                <a:off x="3309325" y="4139812"/>
                <a:ext cx="318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674" name="Google Shape;1674;p59"/>
              <p:cNvSpPr txBox="1"/>
              <p:nvPr/>
            </p:nvSpPr>
            <p:spPr>
              <a:xfrm>
                <a:off x="4579275" y="4130166"/>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3G</a:t>
                </a:r>
                <a:endParaRPr sz="1000">
                  <a:solidFill>
                    <a:schemeClr val="dk1"/>
                  </a:solidFill>
                  <a:latin typeface="Cabin"/>
                  <a:ea typeface="Cabin"/>
                  <a:cs typeface="Cabin"/>
                  <a:sym typeface="Cabin"/>
                </a:endParaRPr>
              </a:p>
            </p:txBody>
          </p:sp>
          <p:sp>
            <p:nvSpPr>
              <p:cNvPr id="1675" name="Google Shape;1675;p59"/>
              <p:cNvSpPr txBox="1"/>
              <p:nvPr/>
            </p:nvSpPr>
            <p:spPr>
              <a:xfrm>
                <a:off x="5251124" y="4427300"/>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676" name="Google Shape;1676;p59"/>
              <p:cNvSpPr txBox="1"/>
              <p:nvPr/>
            </p:nvSpPr>
            <p:spPr>
              <a:xfrm>
                <a:off x="3728387" y="5368900"/>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 core</a:t>
                </a:r>
                <a:endParaRPr sz="1000">
                  <a:solidFill>
                    <a:schemeClr val="dk1"/>
                  </a:solidFill>
                  <a:latin typeface="Cabin"/>
                  <a:ea typeface="Cabin"/>
                  <a:cs typeface="Cabin"/>
                  <a:sym typeface="Cabin"/>
                </a:endParaRPr>
              </a:p>
            </p:txBody>
          </p:sp>
          <p:sp>
            <p:nvSpPr>
              <p:cNvPr id="1677" name="Google Shape;1677;p59"/>
              <p:cNvSpPr txBox="1"/>
              <p:nvPr/>
            </p:nvSpPr>
            <p:spPr>
              <a:xfrm>
                <a:off x="4194021" y="5071641"/>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1G</a:t>
                </a:r>
                <a:endParaRPr sz="1000">
                  <a:solidFill>
                    <a:schemeClr val="dk1"/>
                  </a:solidFill>
                  <a:latin typeface="Cabin"/>
                  <a:ea typeface="Cabin"/>
                  <a:cs typeface="Cabin"/>
                  <a:sym typeface="Cabin"/>
                </a:endParaRPr>
              </a:p>
            </p:txBody>
          </p:sp>
          <p:sp>
            <p:nvSpPr>
              <p:cNvPr id="1678" name="Google Shape;1678;p59"/>
              <p:cNvSpPr txBox="1"/>
              <p:nvPr/>
            </p:nvSpPr>
            <p:spPr>
              <a:xfrm>
                <a:off x="5450122" y="5550226"/>
                <a:ext cx="6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 cores</a:t>
                </a:r>
                <a:endParaRPr sz="1000">
                  <a:solidFill>
                    <a:schemeClr val="dk1"/>
                  </a:solidFill>
                  <a:latin typeface="Cabin"/>
                  <a:ea typeface="Cabin"/>
                  <a:cs typeface="Cabin"/>
                  <a:sym typeface="Cabin"/>
                </a:endParaRPr>
              </a:p>
            </p:txBody>
          </p:sp>
          <p:sp>
            <p:nvSpPr>
              <p:cNvPr id="1679" name="Google Shape;1679;p59"/>
              <p:cNvSpPr txBox="1"/>
              <p:nvPr/>
            </p:nvSpPr>
            <p:spPr>
              <a:xfrm>
                <a:off x="4945827" y="5062122"/>
                <a:ext cx="531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2G</a:t>
                </a:r>
                <a:endParaRPr sz="1000">
                  <a:solidFill>
                    <a:schemeClr val="dk1"/>
                  </a:solidFill>
                  <a:latin typeface="Cabin"/>
                  <a:ea typeface="Cabin"/>
                  <a:cs typeface="Cabin"/>
                  <a:sym typeface="Cabin"/>
                </a:endParaRPr>
              </a:p>
            </p:txBody>
          </p:sp>
        </p:grpSp>
        <p:grpSp>
          <p:nvGrpSpPr>
            <p:cNvPr id="1680" name="Google Shape;1680;p59"/>
            <p:cNvGrpSpPr/>
            <p:nvPr/>
          </p:nvGrpSpPr>
          <p:grpSpPr>
            <a:xfrm>
              <a:off x="7602650" y="4468297"/>
              <a:ext cx="4371953" cy="1294571"/>
              <a:chOff x="7602650" y="4468297"/>
              <a:chExt cx="4371953" cy="1294571"/>
            </a:xfrm>
          </p:grpSpPr>
          <p:sp>
            <p:nvSpPr>
              <p:cNvPr id="1681" name="Google Shape;1681;p59"/>
              <p:cNvSpPr txBox="1"/>
              <p:nvPr/>
            </p:nvSpPr>
            <p:spPr>
              <a:xfrm>
                <a:off x="10007203" y="5162950"/>
                <a:ext cx="1967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a:solidFill>
                      <a:schemeClr val="dk1"/>
                    </a:solidFill>
                    <a:latin typeface="Cabin"/>
                    <a:ea typeface="Cabin"/>
                    <a:cs typeface="Cabin"/>
                    <a:sym typeface="Cabin"/>
                  </a:rPr>
                  <a:t>VM Hosts / Server</a:t>
                </a:r>
                <a:endParaRPr sz="1500">
                  <a:solidFill>
                    <a:schemeClr val="dk1"/>
                  </a:solidFill>
                  <a:latin typeface="Cabin"/>
                  <a:ea typeface="Cabin"/>
                  <a:cs typeface="Cabin"/>
                  <a:sym typeface="Cabin"/>
                </a:endParaRPr>
              </a:p>
            </p:txBody>
          </p:sp>
          <p:sp>
            <p:nvSpPr>
              <p:cNvPr id="1682" name="Google Shape;1682;p59"/>
              <p:cNvSpPr/>
              <p:nvPr/>
            </p:nvSpPr>
            <p:spPr>
              <a:xfrm>
                <a:off x="7602650" y="50523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3" name="Google Shape;1683;p59"/>
              <p:cNvSpPr/>
              <p:nvPr/>
            </p:nvSpPr>
            <p:spPr>
              <a:xfrm>
                <a:off x="7602650" y="55213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4" name="Google Shape;1684;p59"/>
              <p:cNvSpPr txBox="1"/>
              <p:nvPr/>
            </p:nvSpPr>
            <p:spPr>
              <a:xfrm>
                <a:off x="9049475" y="496070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1685" name="Google Shape;1685;p59"/>
              <p:cNvSpPr txBox="1"/>
              <p:nvPr/>
            </p:nvSpPr>
            <p:spPr>
              <a:xfrm>
                <a:off x="9047547" y="542416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1686" name="Google Shape;1686;p59"/>
              <p:cNvSpPr/>
              <p:nvPr/>
            </p:nvSpPr>
            <p:spPr>
              <a:xfrm>
                <a:off x="7607013" y="504850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7" name="Google Shape;1687;p59"/>
              <p:cNvSpPr/>
              <p:nvPr/>
            </p:nvSpPr>
            <p:spPr>
              <a:xfrm>
                <a:off x="7607013" y="5521302"/>
                <a:ext cx="365700" cy="1830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8" name="Google Shape;1688;p59"/>
              <p:cNvSpPr/>
              <p:nvPr/>
            </p:nvSpPr>
            <p:spPr>
              <a:xfrm>
                <a:off x="7968500" y="5048496"/>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89" name="Google Shape;1689;p59"/>
              <p:cNvSpPr/>
              <p:nvPr/>
            </p:nvSpPr>
            <p:spPr>
              <a:xfrm>
                <a:off x="7968500" y="5521292"/>
                <a:ext cx="731400" cy="1830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90" name="Google Shape;1690;p59"/>
              <p:cNvSpPr/>
              <p:nvPr/>
            </p:nvSpPr>
            <p:spPr>
              <a:xfrm>
                <a:off x="8699900" y="4555800"/>
                <a:ext cx="3657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91" name="Google Shape;1691;p59"/>
              <p:cNvSpPr txBox="1"/>
              <p:nvPr/>
            </p:nvSpPr>
            <p:spPr>
              <a:xfrm>
                <a:off x="9058150" y="4468297"/>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wastage</a:t>
                </a:r>
                <a:endParaRPr sz="1000">
                  <a:solidFill>
                    <a:schemeClr val="dk1"/>
                  </a:solidFill>
                  <a:latin typeface="Cabin"/>
                  <a:ea typeface="Cabin"/>
                  <a:cs typeface="Cabin"/>
                  <a:sym typeface="Cabin"/>
                </a:endParaRPr>
              </a:p>
            </p:txBody>
          </p:sp>
        </p:grpSp>
      </p:grpSp>
      <p:grpSp>
        <p:nvGrpSpPr>
          <p:cNvPr id="1692" name="Google Shape;1692;p59"/>
          <p:cNvGrpSpPr/>
          <p:nvPr/>
        </p:nvGrpSpPr>
        <p:grpSpPr>
          <a:xfrm>
            <a:off x="7872400" y="1481661"/>
            <a:ext cx="4334775" cy="1532664"/>
            <a:chOff x="7872400" y="1481661"/>
            <a:chExt cx="4334775" cy="1532664"/>
          </a:xfrm>
        </p:grpSpPr>
        <p:grpSp>
          <p:nvGrpSpPr>
            <p:cNvPr id="1693" name="Google Shape;1693;p59"/>
            <p:cNvGrpSpPr/>
            <p:nvPr/>
          </p:nvGrpSpPr>
          <p:grpSpPr>
            <a:xfrm>
              <a:off x="8535725" y="1833325"/>
              <a:ext cx="1400600" cy="352500"/>
              <a:chOff x="9297725" y="1147525"/>
              <a:chExt cx="1400600" cy="352500"/>
            </a:xfrm>
          </p:grpSpPr>
          <p:cxnSp>
            <p:nvCxnSpPr>
              <p:cNvPr id="1694" name="Google Shape;1694;p59"/>
              <p:cNvCxnSpPr/>
              <p:nvPr/>
            </p:nvCxnSpPr>
            <p:spPr>
              <a:xfrm rot="10800000" flipH="1">
                <a:off x="9300625" y="1147550"/>
                <a:ext cx="1397700" cy="9900"/>
              </a:xfrm>
              <a:prstGeom prst="straightConnector1">
                <a:avLst/>
              </a:prstGeom>
              <a:noFill/>
              <a:ln w="9525" cap="flat" cmpd="sng">
                <a:solidFill>
                  <a:schemeClr val="dk2"/>
                </a:solidFill>
                <a:prstDash val="solid"/>
                <a:round/>
                <a:headEnd type="none" w="med" len="med"/>
                <a:tailEnd type="none" w="med" len="med"/>
              </a:ln>
            </p:spPr>
          </p:cxnSp>
          <p:cxnSp>
            <p:nvCxnSpPr>
              <p:cNvPr id="1695" name="Google Shape;1695;p59"/>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696" name="Google Shape;1696;p59"/>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cxnSp>
          <p:nvCxnSpPr>
            <p:cNvPr id="1697" name="Google Shape;1697;p59"/>
            <p:cNvCxnSpPr/>
            <p:nvPr/>
          </p:nvCxnSpPr>
          <p:spPr>
            <a:xfrm>
              <a:off x="8186225" y="2014925"/>
              <a:ext cx="352500" cy="0"/>
            </a:xfrm>
            <a:prstGeom prst="straightConnector1">
              <a:avLst/>
            </a:prstGeom>
            <a:noFill/>
            <a:ln w="9525" cap="flat" cmpd="sng">
              <a:solidFill>
                <a:schemeClr val="dk2"/>
              </a:solidFill>
              <a:prstDash val="solid"/>
              <a:round/>
              <a:headEnd type="none" w="med" len="med"/>
              <a:tailEnd type="triangle" w="med" len="med"/>
            </a:ln>
          </p:spPr>
        </p:cxnSp>
        <p:sp>
          <p:nvSpPr>
            <p:cNvPr id="1698" name="Google Shape;1698;p59"/>
            <p:cNvSpPr/>
            <p:nvPr/>
          </p:nvSpPr>
          <p:spPr>
            <a:xfrm>
              <a:off x="9650000" y="192457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699" name="Google Shape;1699;p59"/>
            <p:cNvSpPr/>
            <p:nvPr/>
          </p:nvSpPr>
          <p:spPr>
            <a:xfrm>
              <a:off x="9386750" y="191927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0" name="Google Shape;1700;p59"/>
            <p:cNvSpPr/>
            <p:nvPr/>
          </p:nvSpPr>
          <p:spPr>
            <a:xfrm>
              <a:off x="9123500" y="192457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1" name="Google Shape;1701;p59"/>
            <p:cNvSpPr/>
            <p:nvPr/>
          </p:nvSpPr>
          <p:spPr>
            <a:xfrm>
              <a:off x="8860250" y="1924625"/>
              <a:ext cx="198900" cy="18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2" name="Google Shape;1702;p59"/>
            <p:cNvSpPr txBox="1"/>
            <p:nvPr/>
          </p:nvSpPr>
          <p:spPr>
            <a:xfrm>
              <a:off x="7872400" y="1727000"/>
              <a:ext cx="683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Arrivals</a:t>
              </a:r>
              <a:endParaRPr sz="1200">
                <a:solidFill>
                  <a:schemeClr val="dk1"/>
                </a:solidFill>
                <a:latin typeface="Cabin"/>
                <a:ea typeface="Cabin"/>
                <a:cs typeface="Cabin"/>
                <a:sym typeface="Cabin"/>
              </a:endParaRPr>
            </a:p>
          </p:txBody>
        </p:sp>
        <p:sp>
          <p:nvSpPr>
            <p:cNvPr id="1703" name="Google Shape;1703;p59"/>
            <p:cNvSpPr/>
            <p:nvPr/>
          </p:nvSpPr>
          <p:spPr>
            <a:xfrm>
              <a:off x="10092750" y="1896625"/>
              <a:ext cx="225900" cy="2259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4" name="Google Shape;1704;p59"/>
            <p:cNvSpPr txBox="1"/>
            <p:nvPr/>
          </p:nvSpPr>
          <p:spPr>
            <a:xfrm>
              <a:off x="9719575" y="2111625"/>
              <a:ext cx="108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(busy)</a:t>
              </a:r>
              <a:endParaRPr sz="1200">
                <a:solidFill>
                  <a:schemeClr val="dk1"/>
                </a:solidFill>
                <a:latin typeface="Cabin"/>
                <a:ea typeface="Cabin"/>
                <a:cs typeface="Cabin"/>
                <a:sym typeface="Cabin"/>
              </a:endParaRPr>
            </a:p>
          </p:txBody>
        </p:sp>
        <p:sp>
          <p:nvSpPr>
            <p:cNvPr id="1705" name="Google Shape;1705;p59"/>
            <p:cNvSpPr/>
            <p:nvPr/>
          </p:nvSpPr>
          <p:spPr>
            <a:xfrm>
              <a:off x="10092750" y="2506225"/>
              <a:ext cx="225900" cy="225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06" name="Google Shape;1706;p59"/>
            <p:cNvSpPr txBox="1"/>
            <p:nvPr/>
          </p:nvSpPr>
          <p:spPr>
            <a:xfrm>
              <a:off x="9737646" y="2645025"/>
              <a:ext cx="1084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(idle)</a:t>
              </a:r>
              <a:endParaRPr sz="1200">
                <a:solidFill>
                  <a:schemeClr val="dk1"/>
                </a:solidFill>
                <a:latin typeface="Cabin"/>
                <a:ea typeface="Cabin"/>
                <a:cs typeface="Cabin"/>
                <a:sym typeface="Cabin"/>
              </a:endParaRPr>
            </a:p>
          </p:txBody>
        </p:sp>
        <p:sp>
          <p:nvSpPr>
            <p:cNvPr id="1707" name="Google Shape;1707;p59"/>
            <p:cNvSpPr txBox="1"/>
            <p:nvPr/>
          </p:nvSpPr>
          <p:spPr>
            <a:xfrm>
              <a:off x="9415179" y="1481661"/>
              <a:ext cx="2621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Each job occupies the entire server</a:t>
              </a:r>
              <a:endParaRPr sz="1200">
                <a:solidFill>
                  <a:schemeClr val="dk1"/>
                </a:solidFill>
                <a:latin typeface="Cabin"/>
                <a:ea typeface="Cabin"/>
                <a:cs typeface="Cabin"/>
                <a:sym typeface="Cabin"/>
              </a:endParaRPr>
            </a:p>
          </p:txBody>
        </p:sp>
        <p:cxnSp>
          <p:nvCxnSpPr>
            <p:cNvPr id="1708" name="Google Shape;1708;p59"/>
            <p:cNvCxnSpPr/>
            <p:nvPr/>
          </p:nvCxnSpPr>
          <p:spPr>
            <a:xfrm>
              <a:off x="10463200" y="2005900"/>
              <a:ext cx="686700" cy="0"/>
            </a:xfrm>
            <a:prstGeom prst="straightConnector1">
              <a:avLst/>
            </a:prstGeom>
            <a:noFill/>
            <a:ln w="9525" cap="flat" cmpd="sng">
              <a:solidFill>
                <a:schemeClr val="dk2"/>
              </a:solidFill>
              <a:prstDash val="solid"/>
              <a:round/>
              <a:headEnd type="none" w="med" len="med"/>
              <a:tailEnd type="triangle" w="med" len="med"/>
            </a:ln>
          </p:spPr>
        </p:cxnSp>
        <p:sp>
          <p:nvSpPr>
            <p:cNvPr id="1709" name="Google Shape;1709;p59"/>
            <p:cNvSpPr txBox="1"/>
            <p:nvPr/>
          </p:nvSpPr>
          <p:spPr>
            <a:xfrm>
              <a:off x="11014375" y="1970950"/>
              <a:ext cx="1192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Jobs complete</a:t>
              </a:r>
              <a:endParaRPr sz="1200">
                <a:solidFill>
                  <a:schemeClr val="dk1"/>
                </a:solidFill>
                <a:latin typeface="Cabin"/>
                <a:ea typeface="Cabin"/>
                <a:cs typeface="Cabin"/>
                <a:sym typeface="Cabi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1714"/>
        <p:cNvGrpSpPr/>
        <p:nvPr/>
      </p:nvGrpSpPr>
      <p:grpSpPr>
        <a:xfrm>
          <a:off x="0" y="0"/>
          <a:ext cx="0" cy="0"/>
          <a:chOff x="0" y="0"/>
          <a:chExt cx="0" cy="0"/>
        </a:xfrm>
      </p:grpSpPr>
      <p:sp>
        <p:nvSpPr>
          <p:cNvPr id="1715" name="Google Shape;1715;p60"/>
          <p:cNvSpPr txBox="1">
            <a:spLocks noGrp="1"/>
          </p:cNvSpPr>
          <p:nvPr>
            <p:ph type="title"/>
          </p:nvPr>
        </p:nvSpPr>
        <p:spPr>
          <a:xfrm>
            <a:off x="457200" y="603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Model Assumptions</a:t>
            </a:r>
            <a:endParaRPr/>
          </a:p>
        </p:txBody>
      </p:sp>
      <p:sp>
        <p:nvSpPr>
          <p:cNvPr id="1716" name="Google Shape;1716;p60"/>
          <p:cNvSpPr txBox="1">
            <a:spLocks noGrp="1"/>
          </p:cNvSpPr>
          <p:nvPr>
            <p:ph type="body" idx="1"/>
          </p:nvPr>
        </p:nvSpPr>
        <p:spPr>
          <a:xfrm>
            <a:off x="838200" y="987425"/>
            <a:ext cx="10515600" cy="43512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US" sz="2400"/>
              <a:t>Server Capacity can be (256 cores, 256G memory, 1TB disk, …)</a:t>
            </a:r>
            <a:endParaRPr sz="2400"/>
          </a:p>
          <a:p>
            <a:pPr marL="457200" lvl="0" indent="-381000" algn="l" rtl="0">
              <a:spcBef>
                <a:spcPts val="0"/>
              </a:spcBef>
              <a:spcAft>
                <a:spcPts val="0"/>
              </a:spcAft>
              <a:buSzPts val="2400"/>
              <a:buChar char="●"/>
            </a:pPr>
            <a:r>
              <a:rPr lang="en-US" sz="2400"/>
              <a:t>     types of jobs. Jobs of the same type share the same resource demands.</a:t>
            </a:r>
            <a:endParaRPr sz="2400"/>
          </a:p>
          <a:p>
            <a:pPr marL="457200" lvl="0" indent="-381000" algn="l" rtl="0">
              <a:spcBef>
                <a:spcPts val="0"/>
              </a:spcBef>
              <a:spcAft>
                <a:spcPts val="0"/>
              </a:spcAft>
              <a:buSzPts val="2400"/>
              <a:buChar char="●"/>
            </a:pPr>
            <a:r>
              <a:rPr lang="en-US" sz="2400"/>
              <a:t>Service requirement: the time it takes to complete a job.</a:t>
            </a:r>
            <a:endParaRPr sz="2400"/>
          </a:p>
          <a:p>
            <a:pPr marL="457200" lvl="0" indent="-381000" algn="l" rtl="0">
              <a:spcBef>
                <a:spcPts val="0"/>
              </a:spcBef>
              <a:spcAft>
                <a:spcPts val="0"/>
              </a:spcAft>
              <a:buSzPts val="2400"/>
              <a:buChar char="●"/>
            </a:pPr>
            <a:r>
              <a:rPr lang="en-US" sz="2400"/>
              <a:t>Service requirements of type-i jobs are sampled i.i.d. from an exponential distribution            .</a:t>
            </a:r>
            <a:endParaRPr sz="2400"/>
          </a:p>
          <a:p>
            <a:pPr marL="457200" lvl="0" indent="-381000" algn="l" rtl="0">
              <a:spcBef>
                <a:spcPts val="0"/>
              </a:spcBef>
              <a:spcAft>
                <a:spcPts val="0"/>
              </a:spcAft>
              <a:buSzPts val="2400"/>
              <a:buChar char="●"/>
            </a:pPr>
            <a:r>
              <a:rPr lang="en-US" sz="2400"/>
              <a:t>Arrival process of type-i jobs follows                   . </a:t>
            </a:r>
            <a:endParaRPr sz="2400"/>
          </a:p>
        </p:txBody>
      </p:sp>
      <p:sp>
        <p:nvSpPr>
          <p:cNvPr id="1717" name="Google Shape;1717;p6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55</a:t>
            </a:fld>
            <a:endParaRPr/>
          </a:p>
        </p:txBody>
      </p:sp>
      <p:pic>
        <p:nvPicPr>
          <p:cNvPr id="1718" name="Google Shape;1718;p60" title="[0,0,0,&quot;https://www.codecogs.com/eqnedit.php?latex=K#0&quot;]"/>
          <p:cNvPicPr preferRelativeResize="0"/>
          <p:nvPr/>
        </p:nvPicPr>
        <p:blipFill>
          <a:blip r:embed="rId3">
            <a:alphaModFix/>
          </a:blip>
          <a:stretch>
            <a:fillRect/>
          </a:stretch>
        </p:blipFill>
        <p:spPr>
          <a:xfrm>
            <a:off x="1424650" y="1632050"/>
            <a:ext cx="225750" cy="179450"/>
          </a:xfrm>
          <a:prstGeom prst="rect">
            <a:avLst/>
          </a:prstGeom>
          <a:noFill/>
          <a:ln>
            <a:noFill/>
          </a:ln>
        </p:spPr>
      </p:pic>
      <p:sp>
        <p:nvSpPr>
          <p:cNvPr id="1719" name="Google Shape;1719;p60"/>
          <p:cNvSpPr/>
          <p:nvPr/>
        </p:nvSpPr>
        <p:spPr>
          <a:xfrm>
            <a:off x="5410210" y="4636620"/>
            <a:ext cx="1371600" cy="137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0" name="Google Shape;1720;p60"/>
          <p:cNvSpPr/>
          <p:nvPr/>
        </p:nvSpPr>
        <p:spPr>
          <a:xfrm rot="-5400000">
            <a:off x="6031000" y="3864325"/>
            <a:ext cx="124500" cy="1353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1" name="Google Shape;1721;p60"/>
          <p:cNvSpPr txBox="1"/>
          <p:nvPr/>
        </p:nvSpPr>
        <p:spPr>
          <a:xfrm>
            <a:off x="5719846" y="4224429"/>
            <a:ext cx="96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256 cores</a:t>
            </a:r>
            <a:endParaRPr sz="1200">
              <a:solidFill>
                <a:schemeClr val="dk1"/>
              </a:solidFill>
              <a:latin typeface="Cabin"/>
              <a:ea typeface="Cabin"/>
              <a:cs typeface="Cabin"/>
              <a:sym typeface="Cabin"/>
            </a:endParaRPr>
          </a:p>
        </p:txBody>
      </p:sp>
      <p:sp>
        <p:nvSpPr>
          <p:cNvPr id="1722" name="Google Shape;1722;p60"/>
          <p:cNvSpPr/>
          <p:nvPr/>
        </p:nvSpPr>
        <p:spPr>
          <a:xfrm>
            <a:off x="6801096" y="4639525"/>
            <a:ext cx="86700" cy="13716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3" name="Google Shape;1723;p60"/>
          <p:cNvSpPr txBox="1"/>
          <p:nvPr/>
        </p:nvSpPr>
        <p:spPr>
          <a:xfrm rot="5400000">
            <a:off x="6103800" y="5442137"/>
            <a:ext cx="173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256G memory</a:t>
            </a:r>
            <a:endParaRPr sz="1200">
              <a:solidFill>
                <a:schemeClr val="dk1"/>
              </a:solidFill>
              <a:latin typeface="Cabin"/>
              <a:ea typeface="Cabin"/>
              <a:cs typeface="Cabin"/>
              <a:sym typeface="Cabin"/>
            </a:endParaRPr>
          </a:p>
        </p:txBody>
      </p:sp>
      <p:sp>
        <p:nvSpPr>
          <p:cNvPr id="1724" name="Google Shape;1724;p60"/>
          <p:cNvSpPr/>
          <p:nvPr/>
        </p:nvSpPr>
        <p:spPr>
          <a:xfrm>
            <a:off x="1120800" y="4073250"/>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5" name="Google Shape;1725;p60"/>
          <p:cNvSpPr txBox="1"/>
          <p:nvPr/>
        </p:nvSpPr>
        <p:spPr>
          <a:xfrm>
            <a:off x="692550" y="3707750"/>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 (128 cores, 128G memory)</a:t>
            </a:r>
            <a:endParaRPr sz="1200">
              <a:solidFill>
                <a:schemeClr val="dk1"/>
              </a:solidFill>
              <a:latin typeface="Cabin"/>
              <a:ea typeface="Cabin"/>
              <a:cs typeface="Cabin"/>
              <a:sym typeface="Cabin"/>
            </a:endParaRPr>
          </a:p>
        </p:txBody>
      </p:sp>
      <p:sp>
        <p:nvSpPr>
          <p:cNvPr id="1726" name="Google Shape;1726;p60"/>
          <p:cNvSpPr txBox="1"/>
          <p:nvPr/>
        </p:nvSpPr>
        <p:spPr>
          <a:xfrm>
            <a:off x="692550" y="4774550"/>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 (64 cores, 128G memory)</a:t>
            </a:r>
            <a:endParaRPr sz="1200">
              <a:solidFill>
                <a:schemeClr val="dk1"/>
              </a:solidFill>
              <a:latin typeface="Cabin"/>
              <a:ea typeface="Cabin"/>
              <a:cs typeface="Cabin"/>
              <a:sym typeface="Cabin"/>
            </a:endParaRPr>
          </a:p>
        </p:txBody>
      </p:sp>
      <p:sp>
        <p:nvSpPr>
          <p:cNvPr id="1727" name="Google Shape;1727;p60"/>
          <p:cNvSpPr/>
          <p:nvPr/>
        </p:nvSpPr>
        <p:spPr>
          <a:xfrm>
            <a:off x="1120804" y="5150350"/>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8" name="Google Shape;1728;p60"/>
          <p:cNvSpPr/>
          <p:nvPr/>
        </p:nvSpPr>
        <p:spPr>
          <a:xfrm>
            <a:off x="8774585" y="4636620"/>
            <a:ext cx="1389900" cy="138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29" name="Google Shape;1729;p60"/>
          <p:cNvSpPr/>
          <p:nvPr/>
        </p:nvSpPr>
        <p:spPr>
          <a:xfrm>
            <a:off x="8784221" y="46395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0" name="Google Shape;1730;p60"/>
          <p:cNvSpPr/>
          <p:nvPr/>
        </p:nvSpPr>
        <p:spPr>
          <a:xfrm>
            <a:off x="9479021" y="53343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1" name="Google Shape;1731;p60"/>
          <p:cNvSpPr/>
          <p:nvPr/>
        </p:nvSpPr>
        <p:spPr>
          <a:xfrm>
            <a:off x="8784229" y="53343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2" name="Google Shape;1732;p60"/>
          <p:cNvSpPr/>
          <p:nvPr/>
        </p:nvSpPr>
        <p:spPr>
          <a:xfrm>
            <a:off x="9131629" y="53343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3" name="Google Shape;1733;p60"/>
          <p:cNvSpPr/>
          <p:nvPr/>
        </p:nvSpPr>
        <p:spPr>
          <a:xfrm>
            <a:off x="9479029" y="46395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4" name="Google Shape;1734;p60"/>
          <p:cNvSpPr/>
          <p:nvPr/>
        </p:nvSpPr>
        <p:spPr>
          <a:xfrm>
            <a:off x="9826429" y="46395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35" name="Google Shape;1735;p60"/>
          <p:cNvSpPr txBox="1"/>
          <p:nvPr/>
        </p:nvSpPr>
        <p:spPr>
          <a:xfrm>
            <a:off x="7931550" y="4120575"/>
            <a:ext cx="481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A server that runs 2 type-1 jobs and 4 type-2 jobs</a:t>
            </a:r>
            <a:endParaRPr sz="1200">
              <a:solidFill>
                <a:schemeClr val="dk1"/>
              </a:solidFill>
              <a:latin typeface="Cabin"/>
              <a:ea typeface="Cabin"/>
              <a:cs typeface="Cabin"/>
              <a:sym typeface="Cabin"/>
            </a:endParaRPr>
          </a:p>
        </p:txBody>
      </p:sp>
      <p:sp>
        <p:nvSpPr>
          <p:cNvPr id="1736" name="Google Shape;1736;p60"/>
          <p:cNvSpPr txBox="1"/>
          <p:nvPr/>
        </p:nvSpPr>
        <p:spPr>
          <a:xfrm>
            <a:off x="5513404" y="3906454"/>
            <a:ext cx="1353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Server Capacity</a:t>
            </a:r>
            <a:endParaRPr sz="1200">
              <a:solidFill>
                <a:schemeClr val="dk1"/>
              </a:solidFill>
              <a:latin typeface="Cabin"/>
              <a:ea typeface="Cabin"/>
              <a:cs typeface="Cabin"/>
              <a:sym typeface="Cabin"/>
            </a:endParaRPr>
          </a:p>
        </p:txBody>
      </p:sp>
      <p:pic>
        <p:nvPicPr>
          <p:cNvPr id="1737" name="Google Shape;1737;p60" title="[0,0,0,&quot;https://www.codecogs.com/eqnedit.php?latex=Poisson(%5Clambda_i)#0&quot;]"/>
          <p:cNvPicPr preferRelativeResize="0"/>
          <p:nvPr/>
        </p:nvPicPr>
        <p:blipFill>
          <a:blip r:embed="rId4">
            <a:alphaModFix/>
          </a:blip>
          <a:stretch>
            <a:fillRect/>
          </a:stretch>
        </p:blipFill>
        <p:spPr>
          <a:xfrm>
            <a:off x="6103821" y="2932980"/>
            <a:ext cx="1199638" cy="239600"/>
          </a:xfrm>
          <a:prstGeom prst="rect">
            <a:avLst/>
          </a:prstGeom>
          <a:noFill/>
          <a:ln>
            <a:noFill/>
          </a:ln>
        </p:spPr>
      </p:pic>
      <p:pic>
        <p:nvPicPr>
          <p:cNvPr id="1738" name="Google Shape;1738;p60" title="[0,0,0,&quot;https://www.codecogs.com/eqnedit.php?latex=%5Cexp(%5Cmu_i)#0&quot;]"/>
          <p:cNvPicPr preferRelativeResize="0"/>
          <p:nvPr/>
        </p:nvPicPr>
        <p:blipFill>
          <a:blip r:embed="rId5">
            <a:alphaModFix/>
          </a:blip>
          <a:stretch>
            <a:fillRect/>
          </a:stretch>
        </p:blipFill>
        <p:spPr>
          <a:xfrm>
            <a:off x="2951402" y="2590442"/>
            <a:ext cx="718750" cy="239583"/>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1743"/>
        <p:cNvGrpSpPr/>
        <p:nvPr/>
      </p:nvGrpSpPr>
      <p:grpSpPr>
        <a:xfrm>
          <a:off x="0" y="0"/>
          <a:ext cx="0" cy="0"/>
          <a:chOff x="0" y="0"/>
          <a:chExt cx="0" cy="0"/>
        </a:xfrm>
      </p:grpSpPr>
      <p:sp>
        <p:nvSpPr>
          <p:cNvPr id="1744" name="Google Shape;1744;p61"/>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Schedules</a:t>
            </a:r>
            <a:endParaRPr/>
          </a:p>
        </p:txBody>
      </p:sp>
      <p:sp>
        <p:nvSpPr>
          <p:cNvPr id="1745" name="Google Shape;1745;p61"/>
          <p:cNvSpPr txBox="1">
            <a:spLocks noGrp="1"/>
          </p:cNvSpPr>
          <p:nvPr>
            <p:ph type="body" idx="1"/>
          </p:nvPr>
        </p:nvSpPr>
        <p:spPr>
          <a:xfrm>
            <a:off x="838200" y="1216025"/>
            <a:ext cx="10515600" cy="4351200"/>
          </a:xfrm>
          <a:prstGeom prst="rect">
            <a:avLst/>
          </a:prstGeom>
        </p:spPr>
        <p:txBody>
          <a:bodyPr spcFirstLastPara="1" wrap="square" lIns="91425" tIns="91425" rIns="91425" bIns="91425" anchor="t" anchorCtr="0">
            <a:noAutofit/>
          </a:bodyPr>
          <a:lstStyle/>
          <a:p>
            <a:pPr marL="457200" lvl="0" indent="-381000" algn="l" rtl="0">
              <a:spcBef>
                <a:spcPts val="1000"/>
              </a:spcBef>
              <a:spcAft>
                <a:spcPts val="0"/>
              </a:spcAft>
              <a:buSzPts val="2400"/>
              <a:buChar char="●"/>
            </a:pPr>
            <a:r>
              <a:rPr lang="en-US" sz="2400"/>
              <a:t>How many jobs of each type are put into service.</a:t>
            </a:r>
            <a:endParaRPr sz="2400"/>
          </a:p>
          <a:p>
            <a:pPr marL="457200" lvl="0" indent="-381000" algn="l" rtl="0">
              <a:spcBef>
                <a:spcPts val="0"/>
              </a:spcBef>
              <a:spcAft>
                <a:spcPts val="0"/>
              </a:spcAft>
              <a:buSzPts val="2400"/>
              <a:buChar char="●"/>
            </a:pPr>
            <a:r>
              <a:rPr lang="en-US" sz="2400"/>
              <a:t>If the server can serve all jobs in the schedule at time same time, we call this schedule a </a:t>
            </a:r>
            <a:r>
              <a:rPr lang="en-US" sz="2400" i="1"/>
              <a:t>feasible schedule</a:t>
            </a:r>
            <a:r>
              <a:rPr lang="en-US" sz="2400"/>
              <a:t>.</a:t>
            </a:r>
            <a:endParaRPr sz="2400"/>
          </a:p>
          <a:p>
            <a:pPr marL="457200" lvl="0" indent="-381000" algn="l" rtl="0">
              <a:spcBef>
                <a:spcPts val="0"/>
              </a:spcBef>
              <a:spcAft>
                <a:spcPts val="0"/>
              </a:spcAft>
              <a:buSzPts val="2400"/>
              <a:buChar char="●"/>
            </a:pPr>
            <a:r>
              <a:rPr lang="en-US" sz="2400"/>
              <a:t>       denotes the schedule at time t.</a:t>
            </a:r>
            <a:endParaRPr sz="2400"/>
          </a:p>
        </p:txBody>
      </p:sp>
      <p:sp>
        <p:nvSpPr>
          <p:cNvPr id="1746" name="Google Shape;1746;p61"/>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
        <p:nvSpPr>
          <p:cNvPr id="1747" name="Google Shape;1747;p61"/>
          <p:cNvSpPr/>
          <p:nvPr/>
        </p:nvSpPr>
        <p:spPr>
          <a:xfrm>
            <a:off x="5396385" y="4784320"/>
            <a:ext cx="1389900" cy="138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8" name="Google Shape;1748;p61"/>
          <p:cNvSpPr/>
          <p:nvPr/>
        </p:nvSpPr>
        <p:spPr>
          <a:xfrm>
            <a:off x="5406021" y="47872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49" name="Google Shape;1749;p61"/>
          <p:cNvSpPr/>
          <p:nvPr/>
        </p:nvSpPr>
        <p:spPr>
          <a:xfrm>
            <a:off x="6100821" y="54820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0" name="Google Shape;1750;p61"/>
          <p:cNvSpPr/>
          <p:nvPr/>
        </p:nvSpPr>
        <p:spPr>
          <a:xfrm>
            <a:off x="5406029" y="54820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1" name="Google Shape;1751;p61"/>
          <p:cNvSpPr/>
          <p:nvPr/>
        </p:nvSpPr>
        <p:spPr>
          <a:xfrm>
            <a:off x="5753429" y="54820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2" name="Google Shape;1752;p61"/>
          <p:cNvSpPr/>
          <p:nvPr/>
        </p:nvSpPr>
        <p:spPr>
          <a:xfrm>
            <a:off x="6100829" y="47872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3" name="Google Shape;1753;p61"/>
          <p:cNvSpPr/>
          <p:nvPr/>
        </p:nvSpPr>
        <p:spPr>
          <a:xfrm>
            <a:off x="6448229" y="47872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4" name="Google Shape;1754;p61"/>
          <p:cNvSpPr txBox="1"/>
          <p:nvPr/>
        </p:nvSpPr>
        <p:spPr>
          <a:xfrm>
            <a:off x="4779025" y="4415025"/>
            <a:ext cx="333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Schedule: (2 Type-1 Jobs, 4 Type-2 Jobs)</a:t>
            </a:r>
            <a:endParaRPr sz="1200">
              <a:solidFill>
                <a:schemeClr val="dk1"/>
              </a:solidFill>
            </a:endParaRPr>
          </a:p>
        </p:txBody>
      </p:sp>
      <p:sp>
        <p:nvSpPr>
          <p:cNvPr id="1755" name="Google Shape;1755;p61"/>
          <p:cNvSpPr/>
          <p:nvPr/>
        </p:nvSpPr>
        <p:spPr>
          <a:xfrm>
            <a:off x="754284" y="44503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6" name="Google Shape;1756;p61"/>
          <p:cNvSpPr txBox="1"/>
          <p:nvPr/>
        </p:nvSpPr>
        <p:spPr>
          <a:xfrm>
            <a:off x="326034" y="40848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 (128 cores, 128G memory)</a:t>
            </a:r>
            <a:endParaRPr sz="1200">
              <a:solidFill>
                <a:schemeClr val="dk1"/>
              </a:solidFill>
              <a:latin typeface="Cabin"/>
              <a:ea typeface="Cabin"/>
              <a:cs typeface="Cabin"/>
              <a:sym typeface="Cabin"/>
            </a:endParaRPr>
          </a:p>
        </p:txBody>
      </p:sp>
      <p:sp>
        <p:nvSpPr>
          <p:cNvPr id="1757" name="Google Shape;1757;p61"/>
          <p:cNvSpPr txBox="1"/>
          <p:nvPr/>
        </p:nvSpPr>
        <p:spPr>
          <a:xfrm>
            <a:off x="326034" y="51516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 (64 cores, 128G memory)</a:t>
            </a:r>
            <a:endParaRPr sz="1200">
              <a:solidFill>
                <a:schemeClr val="dk1"/>
              </a:solidFill>
              <a:latin typeface="Cabin"/>
              <a:ea typeface="Cabin"/>
              <a:cs typeface="Cabin"/>
              <a:sym typeface="Cabin"/>
            </a:endParaRPr>
          </a:p>
        </p:txBody>
      </p:sp>
      <p:sp>
        <p:nvSpPr>
          <p:cNvPr id="1758" name="Google Shape;1758;p61"/>
          <p:cNvSpPr/>
          <p:nvPr/>
        </p:nvSpPr>
        <p:spPr>
          <a:xfrm>
            <a:off x="754288" y="55274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59" name="Google Shape;1759;p61"/>
          <p:cNvSpPr/>
          <p:nvPr/>
        </p:nvSpPr>
        <p:spPr>
          <a:xfrm>
            <a:off x="8413510" y="4784320"/>
            <a:ext cx="1389900" cy="1389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0" name="Google Shape;1760;p61"/>
          <p:cNvSpPr/>
          <p:nvPr/>
        </p:nvSpPr>
        <p:spPr>
          <a:xfrm>
            <a:off x="8423146" y="47872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1" name="Google Shape;1761;p61"/>
          <p:cNvSpPr/>
          <p:nvPr/>
        </p:nvSpPr>
        <p:spPr>
          <a:xfrm>
            <a:off x="9117946" y="54820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2" name="Google Shape;1762;p61"/>
          <p:cNvSpPr txBox="1"/>
          <p:nvPr/>
        </p:nvSpPr>
        <p:spPr>
          <a:xfrm>
            <a:off x="7796150" y="4415025"/>
            <a:ext cx="333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Schedule: (3 Type-1 Jobs, 1 Type-2 Job)</a:t>
            </a:r>
            <a:endParaRPr sz="1200">
              <a:solidFill>
                <a:schemeClr val="dk1"/>
              </a:solidFill>
            </a:endParaRPr>
          </a:p>
        </p:txBody>
      </p:sp>
      <p:sp>
        <p:nvSpPr>
          <p:cNvPr id="1763" name="Google Shape;1763;p61"/>
          <p:cNvSpPr/>
          <p:nvPr/>
        </p:nvSpPr>
        <p:spPr>
          <a:xfrm>
            <a:off x="8423146" y="5484925"/>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4" name="Google Shape;1764;p61"/>
          <p:cNvSpPr/>
          <p:nvPr/>
        </p:nvSpPr>
        <p:spPr>
          <a:xfrm>
            <a:off x="9117954" y="4787225"/>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65" name="Google Shape;1765;p61"/>
          <p:cNvSpPr txBox="1"/>
          <p:nvPr/>
        </p:nvSpPr>
        <p:spPr>
          <a:xfrm>
            <a:off x="6462525" y="4121925"/>
            <a:ext cx="3338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Examples of Feasible Schedules</a:t>
            </a:r>
            <a:endParaRPr sz="1200">
              <a:solidFill>
                <a:schemeClr val="dk1"/>
              </a:solidFill>
            </a:endParaRPr>
          </a:p>
        </p:txBody>
      </p:sp>
      <p:pic>
        <p:nvPicPr>
          <p:cNvPr id="1766" name="Google Shape;1766;p61" title="[0,0,0,&quot;https://www.codecogs.com/eqnedit.php?latex=%5Cmathbf%7Bu%7D(t)#0&quot;]"/>
          <p:cNvPicPr preferRelativeResize="0"/>
          <p:nvPr/>
        </p:nvPicPr>
        <p:blipFill>
          <a:blip r:embed="rId3">
            <a:alphaModFix/>
          </a:blip>
          <a:stretch>
            <a:fillRect/>
          </a:stretch>
        </p:blipFill>
        <p:spPr>
          <a:xfrm>
            <a:off x="1426592" y="2506834"/>
            <a:ext cx="347400" cy="2171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1771"/>
        <p:cNvGrpSpPr/>
        <p:nvPr/>
      </p:nvGrpSpPr>
      <p:grpSpPr>
        <a:xfrm>
          <a:off x="0" y="0"/>
          <a:ext cx="0" cy="0"/>
          <a:chOff x="0" y="0"/>
          <a:chExt cx="0" cy="0"/>
        </a:xfrm>
      </p:grpSpPr>
      <p:sp>
        <p:nvSpPr>
          <p:cNvPr id="1772" name="Google Shape;1772;p62"/>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Queueing Dynamics</a:t>
            </a:r>
            <a:endParaRPr/>
          </a:p>
        </p:txBody>
      </p:sp>
      <p:sp>
        <p:nvSpPr>
          <p:cNvPr id="1773" name="Google Shape;1773;p62"/>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     — the number of jobs of each type in queue. </a:t>
            </a:r>
            <a:endParaRPr/>
          </a:p>
          <a:p>
            <a:pPr marL="457200" lvl="0" indent="-406400" algn="l" rtl="0">
              <a:spcBef>
                <a:spcPts val="0"/>
              </a:spcBef>
              <a:spcAft>
                <a:spcPts val="0"/>
              </a:spcAft>
              <a:buSzPts val="2800"/>
              <a:buChar char="●"/>
            </a:pPr>
            <a:r>
              <a:rPr lang="en-US"/>
              <a:t>       — queue lengths at time t.</a:t>
            </a:r>
            <a:endParaRPr/>
          </a:p>
          <a:p>
            <a:pPr marL="457200" lvl="0" indent="-406400" algn="l" rtl="0">
              <a:spcBef>
                <a:spcPts val="0"/>
              </a:spcBef>
              <a:spcAft>
                <a:spcPts val="0"/>
              </a:spcAft>
              <a:buSzPts val="2800"/>
              <a:buChar char="●"/>
            </a:pPr>
            <a:r>
              <a:rPr lang="en-US"/>
              <a:t>       — cumulative arrivals of each type up to time t.</a:t>
            </a:r>
            <a:endParaRPr/>
          </a:p>
          <a:p>
            <a:pPr marL="457200" lvl="0" indent="-406400" algn="l" rtl="0">
              <a:spcBef>
                <a:spcPts val="0"/>
              </a:spcBef>
              <a:spcAft>
                <a:spcPts val="0"/>
              </a:spcAft>
              <a:buSzPts val="2800"/>
              <a:buChar char="●"/>
            </a:pPr>
            <a:r>
              <a:rPr lang="en-US"/>
              <a:t>       — cumulative departures of each type up to time t.</a:t>
            </a:r>
            <a:endParaRPr/>
          </a:p>
          <a:p>
            <a:pPr marL="0" lvl="0" indent="0" algn="l" rtl="0">
              <a:spcBef>
                <a:spcPts val="1000"/>
              </a:spcBef>
              <a:spcAft>
                <a:spcPts val="0"/>
              </a:spcAft>
              <a:buNone/>
            </a:pPr>
            <a:endParaRPr/>
          </a:p>
        </p:txBody>
      </p:sp>
      <p:sp>
        <p:nvSpPr>
          <p:cNvPr id="1774" name="Google Shape;1774;p6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57</a:t>
            </a:fld>
            <a:endParaRPr/>
          </a:p>
        </p:txBody>
      </p:sp>
      <p:sp>
        <p:nvSpPr>
          <p:cNvPr id="1775" name="Google Shape;1775;p62"/>
          <p:cNvSpPr/>
          <p:nvPr/>
        </p:nvSpPr>
        <p:spPr>
          <a:xfrm>
            <a:off x="754284" y="44503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76" name="Google Shape;1776;p62"/>
          <p:cNvSpPr txBox="1"/>
          <p:nvPr/>
        </p:nvSpPr>
        <p:spPr>
          <a:xfrm>
            <a:off x="326034" y="40848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Type-1 Job: (128 cores, 128G memory)</a:t>
            </a:r>
            <a:endParaRPr sz="1200">
              <a:solidFill>
                <a:schemeClr val="dk1"/>
              </a:solidFill>
              <a:latin typeface="Cabin"/>
              <a:ea typeface="Cabin"/>
              <a:cs typeface="Cabin"/>
              <a:sym typeface="Cabin"/>
            </a:endParaRPr>
          </a:p>
        </p:txBody>
      </p:sp>
      <p:sp>
        <p:nvSpPr>
          <p:cNvPr id="1777" name="Google Shape;1777;p62"/>
          <p:cNvSpPr txBox="1"/>
          <p:nvPr/>
        </p:nvSpPr>
        <p:spPr>
          <a:xfrm>
            <a:off x="326034" y="5151696"/>
            <a:ext cx="55557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Type-2 Job: (64 cores, 128G memory)</a:t>
            </a:r>
            <a:endParaRPr sz="1200">
              <a:solidFill>
                <a:schemeClr val="dk1"/>
              </a:solidFill>
              <a:latin typeface="Cabin"/>
              <a:ea typeface="Cabin"/>
              <a:cs typeface="Cabin"/>
              <a:sym typeface="Cabin"/>
            </a:endParaRPr>
          </a:p>
        </p:txBody>
      </p:sp>
      <p:sp>
        <p:nvSpPr>
          <p:cNvPr id="1778" name="Google Shape;1778;p62"/>
          <p:cNvSpPr/>
          <p:nvPr/>
        </p:nvSpPr>
        <p:spPr>
          <a:xfrm>
            <a:off x="754288" y="55274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79" name="Google Shape;1779;p62"/>
          <p:cNvSpPr/>
          <p:nvPr/>
        </p:nvSpPr>
        <p:spPr>
          <a:xfrm>
            <a:off x="7007634" y="51361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0" name="Google Shape;1780;p62"/>
          <p:cNvSpPr/>
          <p:nvPr/>
        </p:nvSpPr>
        <p:spPr>
          <a:xfrm>
            <a:off x="5429134" y="51361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1" name="Google Shape;1781;p62"/>
          <p:cNvSpPr/>
          <p:nvPr/>
        </p:nvSpPr>
        <p:spPr>
          <a:xfrm>
            <a:off x="6218384" y="5136196"/>
            <a:ext cx="694800" cy="6948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2" name="Google Shape;1782;p62"/>
          <p:cNvSpPr/>
          <p:nvPr/>
        </p:nvSpPr>
        <p:spPr>
          <a:xfrm>
            <a:off x="7796863" y="51361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783" name="Google Shape;1783;p62"/>
          <p:cNvSpPr/>
          <p:nvPr/>
        </p:nvSpPr>
        <p:spPr>
          <a:xfrm>
            <a:off x="8238713" y="5136196"/>
            <a:ext cx="347400" cy="694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pic>
        <p:nvPicPr>
          <p:cNvPr id="1784" name="Google Shape;1784;p62" title="[0,0,0,&quot;https://www.codecogs.com/eqnedit.php?latex=%5Cmathbf%7BQ%7D#0&quot;]"/>
          <p:cNvPicPr preferRelativeResize="0"/>
          <p:nvPr/>
        </p:nvPicPr>
        <p:blipFill>
          <a:blip r:embed="rId3">
            <a:alphaModFix/>
          </a:blip>
          <a:stretch>
            <a:fillRect/>
          </a:stretch>
        </p:blipFill>
        <p:spPr>
          <a:xfrm>
            <a:off x="1538484" y="2147709"/>
            <a:ext cx="167825" cy="204775"/>
          </a:xfrm>
          <a:prstGeom prst="rect">
            <a:avLst/>
          </a:prstGeom>
          <a:noFill/>
          <a:ln>
            <a:noFill/>
          </a:ln>
        </p:spPr>
      </p:pic>
      <p:pic>
        <p:nvPicPr>
          <p:cNvPr id="1785" name="Google Shape;1785;p62" title="[0,0,0,&quot;https://www.codecogs.com/eqnedit.php?latex=%5Cmathbf%7BQ%7D%3D(3%2C%202)#0&quot;]"/>
          <p:cNvPicPr preferRelativeResize="0"/>
          <p:nvPr/>
        </p:nvPicPr>
        <p:blipFill>
          <a:blip r:embed="rId4">
            <a:alphaModFix/>
          </a:blip>
          <a:stretch>
            <a:fillRect/>
          </a:stretch>
        </p:blipFill>
        <p:spPr>
          <a:xfrm>
            <a:off x="6516725" y="4797152"/>
            <a:ext cx="854620" cy="204775"/>
          </a:xfrm>
          <a:prstGeom prst="rect">
            <a:avLst/>
          </a:prstGeom>
          <a:noFill/>
          <a:ln>
            <a:noFill/>
          </a:ln>
        </p:spPr>
      </p:pic>
      <p:pic>
        <p:nvPicPr>
          <p:cNvPr id="1786" name="Google Shape;1786;p62" title="[0,0,0,&quot;https://www.codecogs.com/eqnedit.php?latex=%5Cmathbf%7BQ%7D(t)#0&quot;]"/>
          <p:cNvPicPr preferRelativeResize="0"/>
          <p:nvPr/>
        </p:nvPicPr>
        <p:blipFill>
          <a:blip r:embed="rId5">
            <a:alphaModFix/>
          </a:blip>
          <a:stretch>
            <a:fillRect/>
          </a:stretch>
        </p:blipFill>
        <p:spPr>
          <a:xfrm>
            <a:off x="1538475" y="2544154"/>
            <a:ext cx="368605" cy="204775"/>
          </a:xfrm>
          <a:prstGeom prst="rect">
            <a:avLst/>
          </a:prstGeom>
          <a:noFill/>
          <a:ln>
            <a:noFill/>
          </a:ln>
        </p:spPr>
      </p:pic>
      <p:pic>
        <p:nvPicPr>
          <p:cNvPr id="1787" name="Google Shape;1787;p62" title="[0,0,0,&quot;https://www.codecogs.com/eqnedit.php?latex=%5Cmathbf%7BA%7D(t)#0&quot;]"/>
          <p:cNvPicPr preferRelativeResize="0"/>
          <p:nvPr/>
        </p:nvPicPr>
        <p:blipFill>
          <a:blip r:embed="rId6">
            <a:alphaModFix/>
          </a:blip>
          <a:stretch>
            <a:fillRect/>
          </a:stretch>
        </p:blipFill>
        <p:spPr>
          <a:xfrm>
            <a:off x="1538475" y="2911298"/>
            <a:ext cx="375429" cy="204775"/>
          </a:xfrm>
          <a:prstGeom prst="rect">
            <a:avLst/>
          </a:prstGeom>
          <a:noFill/>
          <a:ln>
            <a:noFill/>
          </a:ln>
        </p:spPr>
      </p:pic>
      <p:pic>
        <p:nvPicPr>
          <p:cNvPr id="1788" name="Google Shape;1788;p62" title="[0,0,0,&quot;https://www.codecogs.com/eqnedit.php?latex=%5Cmathbf%7BD%7D(t)#0&quot;]"/>
          <p:cNvPicPr preferRelativeResize="0"/>
          <p:nvPr/>
        </p:nvPicPr>
        <p:blipFill>
          <a:blip r:embed="rId7">
            <a:alphaModFix/>
          </a:blip>
          <a:stretch>
            <a:fillRect/>
          </a:stretch>
        </p:blipFill>
        <p:spPr>
          <a:xfrm>
            <a:off x="1533700" y="3297743"/>
            <a:ext cx="378159" cy="204775"/>
          </a:xfrm>
          <a:prstGeom prst="rect">
            <a:avLst/>
          </a:prstGeom>
          <a:noFill/>
          <a:ln>
            <a:noFill/>
          </a:ln>
        </p:spPr>
      </p:pic>
      <p:pic>
        <p:nvPicPr>
          <p:cNvPr id="1789" name="Google Shape;1789;p62" title="[0,0,0,&quot;https://www.codecogs.com/eqnedit.php?latex=%5Cmathbf%7BQ%7D(t%2B%5Cdelta)%3D%5Cmathbf%7BQ%7D(t)%2B%5Cmathbf%7BA%7D(%5Cdelta)-%5Cmathbf%7BD%7D(%5Cdelta)#0&quot;]"/>
          <p:cNvPicPr preferRelativeResize="0"/>
          <p:nvPr/>
        </p:nvPicPr>
        <p:blipFill>
          <a:blip r:embed="rId8">
            <a:alphaModFix/>
          </a:blip>
          <a:stretch>
            <a:fillRect/>
          </a:stretch>
        </p:blipFill>
        <p:spPr>
          <a:xfrm>
            <a:off x="4056863" y="3840550"/>
            <a:ext cx="3945183" cy="29633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1794"/>
        <p:cNvGrpSpPr/>
        <p:nvPr/>
      </p:nvGrpSpPr>
      <p:grpSpPr>
        <a:xfrm>
          <a:off x="0" y="0"/>
          <a:ext cx="0" cy="0"/>
          <a:chOff x="0" y="0"/>
          <a:chExt cx="0" cy="0"/>
        </a:xfrm>
      </p:grpSpPr>
      <p:sp>
        <p:nvSpPr>
          <p:cNvPr id="1795" name="Google Shape;1795;p63"/>
          <p:cNvSpPr txBox="1">
            <a:spLocks noGrp="1"/>
          </p:cNvSpPr>
          <p:nvPr>
            <p:ph type="title"/>
          </p:nvPr>
        </p:nvSpPr>
        <p:spPr>
          <a:xfrm>
            <a:off x="838200" y="36512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More on Queueing Dynamics</a:t>
            </a:r>
            <a:endParaRPr/>
          </a:p>
        </p:txBody>
      </p:sp>
      <p:sp>
        <p:nvSpPr>
          <p:cNvPr id="1796" name="Google Shape;1796;p63"/>
          <p:cNvSpPr txBox="1">
            <a:spLocks noGrp="1"/>
          </p:cNvSpPr>
          <p:nvPr>
            <p:ph type="body" idx="1"/>
          </p:nvPr>
        </p:nvSpPr>
        <p:spPr>
          <a:xfrm>
            <a:off x="838200" y="1825625"/>
            <a:ext cx="10515600" cy="4351200"/>
          </a:xfrm>
          <a:prstGeom prst="rect">
            <a:avLst/>
          </a:prstGeom>
        </p:spPr>
        <p:txBody>
          <a:bodyPr spcFirstLastPara="1" wrap="square" lIns="91425" tIns="91425" rIns="91425" bIns="91425" anchor="t" anchorCtr="0">
            <a:noAutofit/>
          </a:bodyPr>
          <a:lstStyle/>
          <a:p>
            <a:pPr marL="457200" lvl="0" indent="-406400" algn="l" rtl="0">
              <a:spcBef>
                <a:spcPts val="1000"/>
              </a:spcBef>
              <a:spcAft>
                <a:spcPts val="0"/>
              </a:spcAft>
              <a:buSzPts val="2800"/>
              <a:buChar char="●"/>
            </a:pPr>
            <a:r>
              <a:rPr lang="en-US"/>
              <a:t>Let            . </a:t>
            </a:r>
            <a:endParaRPr/>
          </a:p>
          <a:p>
            <a:pPr marL="457200" lvl="0" indent="-406400" algn="l" rtl="0">
              <a:spcBef>
                <a:spcPts val="0"/>
              </a:spcBef>
              <a:spcAft>
                <a:spcPts val="0"/>
              </a:spcAft>
              <a:buSzPts val="2800"/>
              <a:buChar char="●"/>
            </a:pPr>
            <a:r>
              <a:rPr lang="en-US"/>
              <a:t>                                     because of Poisson arrivals.</a:t>
            </a:r>
            <a:endParaRPr/>
          </a:p>
          <a:p>
            <a:pPr marL="457200" lvl="0" indent="-406400" algn="l" rtl="0">
              <a:spcBef>
                <a:spcPts val="0"/>
              </a:spcBef>
              <a:spcAft>
                <a:spcPts val="0"/>
              </a:spcAft>
              <a:buSzPts val="2800"/>
              <a:buChar char="●"/>
            </a:pPr>
            <a:endParaRPr/>
          </a:p>
        </p:txBody>
      </p:sp>
      <p:sp>
        <p:nvSpPr>
          <p:cNvPr id="1797" name="Google Shape;1797;p63"/>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pic>
        <p:nvPicPr>
          <p:cNvPr id="1798" name="Google Shape;1798;p63" title="[0,0,0,&quot;https://www.codecogs.com/eqnedit.php?latex=%5Cmathbb%7BE%7D%5B%5Cmathbf%7BA%7D(%5Cdelta)%5D%3D%5Cdelta(%5Clambda_1%2C%20%5Clambda_2%2C%20%5Ccdots%2C%20%5Clambda_K)#0&quot;]"/>
          <p:cNvPicPr preferRelativeResize="0"/>
          <p:nvPr/>
        </p:nvPicPr>
        <p:blipFill>
          <a:blip r:embed="rId3">
            <a:alphaModFix/>
          </a:blip>
          <a:stretch>
            <a:fillRect/>
          </a:stretch>
        </p:blipFill>
        <p:spPr>
          <a:xfrm>
            <a:off x="1514350" y="2508758"/>
            <a:ext cx="2740327" cy="234350"/>
          </a:xfrm>
          <a:prstGeom prst="rect">
            <a:avLst/>
          </a:prstGeom>
          <a:noFill/>
          <a:ln>
            <a:noFill/>
          </a:ln>
        </p:spPr>
      </p:pic>
      <p:pic>
        <p:nvPicPr>
          <p:cNvPr id="1799" name="Google Shape;1799;p63" title="[0,0,0,&quot;https://www.codecogs.com/eqnedit.php?latex=%5Cdelta%5Crightarrow%200#0&quot;]"/>
          <p:cNvPicPr preferRelativeResize="0"/>
          <p:nvPr/>
        </p:nvPicPr>
        <p:blipFill>
          <a:blip r:embed="rId4">
            <a:alphaModFix/>
          </a:blip>
          <a:stretch>
            <a:fillRect/>
          </a:stretch>
        </p:blipFill>
        <p:spPr>
          <a:xfrm>
            <a:off x="1986996" y="2119081"/>
            <a:ext cx="784765" cy="2343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804"/>
        <p:cNvGrpSpPr/>
        <p:nvPr/>
      </p:nvGrpSpPr>
      <p:grpSpPr>
        <a:xfrm>
          <a:off x="0" y="0"/>
          <a:ext cx="0" cy="0"/>
          <a:chOff x="0" y="0"/>
          <a:chExt cx="0" cy="0"/>
        </a:xfrm>
      </p:grpSpPr>
      <p:sp>
        <p:nvSpPr>
          <p:cNvPr id="1805" name="Google Shape;1805;p64"/>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pic>
        <p:nvPicPr>
          <p:cNvPr id="1806" name="Google Shape;1806;p64" title="[0,0,0,&quot;https://www.codecogs.com/eqnedit.php?latex=%5Clambda_1#0&quot;]"/>
          <p:cNvPicPr preferRelativeResize="0"/>
          <p:nvPr/>
        </p:nvPicPr>
        <p:blipFill>
          <a:blip r:embed="rId3">
            <a:alphaModFix/>
          </a:blip>
          <a:stretch>
            <a:fillRect/>
          </a:stretch>
        </p:blipFill>
        <p:spPr>
          <a:xfrm>
            <a:off x="615775" y="1738975"/>
            <a:ext cx="154500" cy="158265"/>
          </a:xfrm>
          <a:prstGeom prst="rect">
            <a:avLst/>
          </a:prstGeom>
          <a:noFill/>
          <a:ln>
            <a:noFill/>
          </a:ln>
        </p:spPr>
      </p:pic>
      <p:grpSp>
        <p:nvGrpSpPr>
          <p:cNvPr id="1807" name="Google Shape;1807;p64"/>
          <p:cNvGrpSpPr/>
          <p:nvPr/>
        </p:nvGrpSpPr>
        <p:grpSpPr>
          <a:xfrm>
            <a:off x="1358654" y="1199495"/>
            <a:ext cx="1930265" cy="1658160"/>
            <a:chOff x="9297725" y="1147525"/>
            <a:chExt cx="1400569" cy="352500"/>
          </a:xfrm>
        </p:grpSpPr>
        <p:cxnSp>
          <p:nvCxnSpPr>
            <p:cNvPr id="1808" name="Google Shape;1808;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09" name="Google Shape;1809;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10" name="Google Shape;1810;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grpSp>
        <p:nvGrpSpPr>
          <p:cNvPr id="1811" name="Google Shape;1811;p64"/>
          <p:cNvGrpSpPr/>
          <p:nvPr/>
        </p:nvGrpSpPr>
        <p:grpSpPr>
          <a:xfrm>
            <a:off x="1358156" y="3101645"/>
            <a:ext cx="1930265" cy="483912"/>
            <a:chOff x="9297725" y="1147525"/>
            <a:chExt cx="1400569" cy="352500"/>
          </a:xfrm>
        </p:grpSpPr>
        <p:cxnSp>
          <p:nvCxnSpPr>
            <p:cNvPr id="1812" name="Google Shape;1812;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13" name="Google Shape;1813;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14" name="Google Shape;1814;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815" name="Google Shape;1815;p64"/>
          <p:cNvSpPr/>
          <p:nvPr/>
        </p:nvSpPr>
        <p:spPr>
          <a:xfrm>
            <a:off x="2793660" y="1296983"/>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16" name="Google Shape;1816;p64"/>
          <p:cNvSpPr/>
          <p:nvPr/>
        </p:nvSpPr>
        <p:spPr>
          <a:xfrm>
            <a:off x="2270860" y="1296983"/>
            <a:ext cx="365700" cy="14631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17" name="Google Shape;1817;p64"/>
          <p:cNvSpPr txBox="1"/>
          <p:nvPr/>
        </p:nvSpPr>
        <p:spPr>
          <a:xfrm>
            <a:off x="1501124" y="2744238"/>
            <a:ext cx="181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type-1 jobs</a:t>
            </a:r>
            <a:endParaRPr>
              <a:solidFill>
                <a:schemeClr val="dk1"/>
              </a:solidFill>
              <a:latin typeface="Cabin"/>
              <a:ea typeface="Cabin"/>
              <a:cs typeface="Cabin"/>
              <a:sym typeface="Cabin"/>
            </a:endParaRPr>
          </a:p>
        </p:txBody>
      </p:sp>
      <p:sp>
        <p:nvSpPr>
          <p:cNvPr id="1818" name="Google Shape;1818;p64"/>
          <p:cNvSpPr/>
          <p:nvPr/>
        </p:nvSpPr>
        <p:spPr>
          <a:xfrm>
            <a:off x="2869722" y="3151421"/>
            <a:ext cx="365700" cy="3657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19" name="Google Shape;1819;p64"/>
          <p:cNvSpPr txBox="1"/>
          <p:nvPr/>
        </p:nvSpPr>
        <p:spPr>
          <a:xfrm>
            <a:off x="1501125" y="3506955"/>
            <a:ext cx="193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type-2 jobs</a:t>
            </a:r>
            <a:endParaRPr>
              <a:solidFill>
                <a:schemeClr val="dk1"/>
              </a:solidFill>
              <a:latin typeface="Cabin"/>
              <a:ea typeface="Cabin"/>
              <a:cs typeface="Cabin"/>
              <a:sym typeface="Cabin"/>
            </a:endParaRPr>
          </a:p>
        </p:txBody>
      </p:sp>
      <p:grpSp>
        <p:nvGrpSpPr>
          <p:cNvPr id="1820" name="Google Shape;1820;p64"/>
          <p:cNvGrpSpPr/>
          <p:nvPr/>
        </p:nvGrpSpPr>
        <p:grpSpPr>
          <a:xfrm>
            <a:off x="1358206" y="3863732"/>
            <a:ext cx="1930265" cy="615606"/>
            <a:chOff x="9297725" y="1147525"/>
            <a:chExt cx="1400569" cy="352500"/>
          </a:xfrm>
        </p:grpSpPr>
        <p:cxnSp>
          <p:nvCxnSpPr>
            <p:cNvPr id="1821" name="Google Shape;1821;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22" name="Google Shape;1822;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23" name="Google Shape;1823;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824" name="Google Shape;1824;p64"/>
          <p:cNvSpPr/>
          <p:nvPr/>
        </p:nvSpPr>
        <p:spPr>
          <a:xfrm>
            <a:off x="2138035" y="3988958"/>
            <a:ext cx="1097400" cy="365100"/>
          </a:xfrm>
          <a:prstGeom prst="rect">
            <a:avLst/>
          </a:prstGeom>
          <a:solidFill>
            <a:srgbClr val="F6B26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1825" name="Google Shape;1825;p64"/>
          <p:cNvSpPr txBox="1"/>
          <p:nvPr/>
        </p:nvSpPr>
        <p:spPr>
          <a:xfrm>
            <a:off x="1501125" y="4382773"/>
            <a:ext cx="193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type-3 jobs</a:t>
            </a:r>
            <a:endParaRPr>
              <a:solidFill>
                <a:schemeClr val="dk1"/>
              </a:solidFill>
              <a:latin typeface="Cabin"/>
              <a:ea typeface="Cabin"/>
              <a:cs typeface="Cabin"/>
              <a:sym typeface="Cabin"/>
            </a:endParaRPr>
          </a:p>
        </p:txBody>
      </p:sp>
      <p:grpSp>
        <p:nvGrpSpPr>
          <p:cNvPr id="1826" name="Google Shape;1826;p64"/>
          <p:cNvGrpSpPr/>
          <p:nvPr/>
        </p:nvGrpSpPr>
        <p:grpSpPr>
          <a:xfrm>
            <a:off x="1358206" y="4857154"/>
            <a:ext cx="1930265" cy="997963"/>
            <a:chOff x="9297725" y="1147525"/>
            <a:chExt cx="1400569" cy="352500"/>
          </a:xfrm>
        </p:grpSpPr>
        <p:cxnSp>
          <p:nvCxnSpPr>
            <p:cNvPr id="1827" name="Google Shape;1827;p64"/>
            <p:cNvCxnSpPr/>
            <p:nvPr/>
          </p:nvCxnSpPr>
          <p:spPr>
            <a:xfrm>
              <a:off x="9299094" y="1147552"/>
              <a:ext cx="1399200" cy="0"/>
            </a:xfrm>
            <a:prstGeom prst="straightConnector1">
              <a:avLst/>
            </a:prstGeom>
            <a:noFill/>
            <a:ln w="9525" cap="flat" cmpd="sng">
              <a:solidFill>
                <a:schemeClr val="dk2"/>
              </a:solidFill>
              <a:prstDash val="solid"/>
              <a:round/>
              <a:headEnd type="none" w="med" len="med"/>
              <a:tailEnd type="none" w="med" len="med"/>
            </a:ln>
          </p:spPr>
        </p:cxnSp>
        <p:cxnSp>
          <p:nvCxnSpPr>
            <p:cNvPr id="1828" name="Google Shape;1828;p64"/>
            <p:cNvCxnSpPr/>
            <p:nvPr/>
          </p:nvCxnSpPr>
          <p:spPr>
            <a:xfrm>
              <a:off x="10698125" y="1147525"/>
              <a:ext cx="0" cy="352500"/>
            </a:xfrm>
            <a:prstGeom prst="straightConnector1">
              <a:avLst/>
            </a:prstGeom>
            <a:noFill/>
            <a:ln w="9525" cap="flat" cmpd="sng">
              <a:solidFill>
                <a:schemeClr val="dk2"/>
              </a:solidFill>
              <a:prstDash val="solid"/>
              <a:round/>
              <a:headEnd type="none" w="med" len="med"/>
              <a:tailEnd type="none" w="med" len="med"/>
            </a:ln>
          </p:spPr>
        </p:cxnSp>
        <p:cxnSp>
          <p:nvCxnSpPr>
            <p:cNvPr id="1829" name="Google Shape;1829;p64"/>
            <p:cNvCxnSpPr/>
            <p:nvPr/>
          </p:nvCxnSpPr>
          <p:spPr>
            <a:xfrm rot="10800000">
              <a:off x="9297725" y="1490875"/>
              <a:ext cx="1400400" cy="0"/>
            </a:xfrm>
            <a:prstGeom prst="straightConnector1">
              <a:avLst/>
            </a:prstGeom>
            <a:noFill/>
            <a:ln w="9525" cap="flat" cmpd="sng">
              <a:solidFill>
                <a:schemeClr val="dk2"/>
              </a:solidFill>
              <a:prstDash val="solid"/>
              <a:round/>
              <a:headEnd type="none" w="med" len="med"/>
              <a:tailEnd type="none" w="med" len="med"/>
            </a:ln>
          </p:spPr>
        </p:cxnSp>
      </p:grpSp>
      <p:sp>
        <p:nvSpPr>
          <p:cNvPr id="1830" name="Google Shape;1830;p64"/>
          <p:cNvSpPr/>
          <p:nvPr/>
        </p:nvSpPr>
        <p:spPr>
          <a:xfrm>
            <a:off x="2504029" y="49903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31" name="Google Shape;1831;p64"/>
          <p:cNvSpPr/>
          <p:nvPr/>
        </p:nvSpPr>
        <p:spPr>
          <a:xfrm>
            <a:off x="1624370" y="4990395"/>
            <a:ext cx="731400" cy="731400"/>
          </a:xfrm>
          <a:prstGeom prst="rect">
            <a:avLst/>
          </a:prstGeom>
          <a:solidFill>
            <a:srgbClr val="674E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Cabin"/>
              <a:ea typeface="Cabin"/>
              <a:cs typeface="Cabin"/>
              <a:sym typeface="Cabin"/>
            </a:endParaRPr>
          </a:p>
        </p:txBody>
      </p:sp>
      <p:sp>
        <p:nvSpPr>
          <p:cNvPr id="1832" name="Google Shape;1832;p64"/>
          <p:cNvSpPr txBox="1"/>
          <p:nvPr/>
        </p:nvSpPr>
        <p:spPr>
          <a:xfrm>
            <a:off x="1501125" y="5783310"/>
            <a:ext cx="193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Queue for type-4 jobs</a:t>
            </a:r>
            <a:endParaRPr>
              <a:solidFill>
                <a:schemeClr val="dk1"/>
              </a:solidFill>
              <a:latin typeface="Cabin"/>
              <a:ea typeface="Cabin"/>
              <a:cs typeface="Cabin"/>
              <a:sym typeface="Cabin"/>
            </a:endParaRPr>
          </a:p>
        </p:txBody>
      </p:sp>
      <p:cxnSp>
        <p:nvCxnSpPr>
          <p:cNvPr id="1833" name="Google Shape;1833;p64"/>
          <p:cNvCxnSpPr/>
          <p:nvPr/>
        </p:nvCxnSpPr>
        <p:spPr>
          <a:xfrm>
            <a:off x="3383675" y="2028538"/>
            <a:ext cx="2296500" cy="0"/>
          </a:xfrm>
          <a:prstGeom prst="straightConnector1">
            <a:avLst/>
          </a:prstGeom>
          <a:noFill/>
          <a:ln w="9525" cap="flat" cmpd="sng">
            <a:solidFill>
              <a:schemeClr val="dk2"/>
            </a:solidFill>
            <a:prstDash val="solid"/>
            <a:round/>
            <a:headEnd type="none" w="med" len="med"/>
            <a:tailEnd type="triangle" w="med" len="med"/>
          </a:ln>
        </p:spPr>
      </p:cxnSp>
      <p:sp>
        <p:nvSpPr>
          <p:cNvPr id="1834" name="Google Shape;1834;p64"/>
          <p:cNvSpPr txBox="1"/>
          <p:nvPr/>
        </p:nvSpPr>
        <p:spPr>
          <a:xfrm>
            <a:off x="3371400" y="1614175"/>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type-1 jobs</a:t>
            </a:r>
            <a:endParaRPr>
              <a:solidFill>
                <a:schemeClr val="dk1"/>
              </a:solidFill>
              <a:latin typeface="Cabin"/>
              <a:ea typeface="Cabin"/>
              <a:cs typeface="Cabin"/>
              <a:sym typeface="Cabin"/>
            </a:endParaRPr>
          </a:p>
        </p:txBody>
      </p:sp>
      <p:cxnSp>
        <p:nvCxnSpPr>
          <p:cNvPr id="1835" name="Google Shape;1835;p64"/>
          <p:cNvCxnSpPr/>
          <p:nvPr/>
        </p:nvCxnSpPr>
        <p:spPr>
          <a:xfrm>
            <a:off x="3383675" y="3276088"/>
            <a:ext cx="2296500" cy="0"/>
          </a:xfrm>
          <a:prstGeom prst="straightConnector1">
            <a:avLst/>
          </a:prstGeom>
          <a:noFill/>
          <a:ln w="9525" cap="flat" cmpd="sng">
            <a:solidFill>
              <a:schemeClr val="dk2"/>
            </a:solidFill>
            <a:prstDash val="solid"/>
            <a:round/>
            <a:headEnd type="none" w="med" len="med"/>
            <a:tailEnd type="triangle" w="med" len="med"/>
          </a:ln>
        </p:spPr>
      </p:cxnSp>
      <p:cxnSp>
        <p:nvCxnSpPr>
          <p:cNvPr id="1836" name="Google Shape;1836;p64"/>
          <p:cNvCxnSpPr/>
          <p:nvPr/>
        </p:nvCxnSpPr>
        <p:spPr>
          <a:xfrm>
            <a:off x="3358850" y="4138038"/>
            <a:ext cx="2321400" cy="0"/>
          </a:xfrm>
          <a:prstGeom prst="straightConnector1">
            <a:avLst/>
          </a:prstGeom>
          <a:noFill/>
          <a:ln w="9525" cap="flat" cmpd="sng">
            <a:solidFill>
              <a:schemeClr val="dk2"/>
            </a:solidFill>
            <a:prstDash val="solid"/>
            <a:round/>
            <a:headEnd type="none" w="med" len="med"/>
            <a:tailEnd type="triangle" w="med" len="med"/>
          </a:ln>
        </p:spPr>
      </p:cxnSp>
      <p:cxnSp>
        <p:nvCxnSpPr>
          <p:cNvPr id="1837" name="Google Shape;1837;p64"/>
          <p:cNvCxnSpPr/>
          <p:nvPr/>
        </p:nvCxnSpPr>
        <p:spPr>
          <a:xfrm>
            <a:off x="3383675" y="5211338"/>
            <a:ext cx="2283300" cy="0"/>
          </a:xfrm>
          <a:prstGeom prst="straightConnector1">
            <a:avLst/>
          </a:prstGeom>
          <a:noFill/>
          <a:ln w="9525" cap="flat" cmpd="sng">
            <a:solidFill>
              <a:schemeClr val="dk2"/>
            </a:solidFill>
            <a:prstDash val="solid"/>
            <a:round/>
            <a:headEnd type="none" w="med" len="med"/>
            <a:tailEnd type="triangle" w="med" len="med"/>
          </a:ln>
        </p:spPr>
      </p:cxnSp>
      <p:cxnSp>
        <p:nvCxnSpPr>
          <p:cNvPr id="1838" name="Google Shape;1838;p64"/>
          <p:cNvCxnSpPr/>
          <p:nvPr/>
        </p:nvCxnSpPr>
        <p:spPr>
          <a:xfrm>
            <a:off x="567550" y="1973438"/>
            <a:ext cx="791100" cy="0"/>
          </a:xfrm>
          <a:prstGeom prst="straightConnector1">
            <a:avLst/>
          </a:prstGeom>
          <a:noFill/>
          <a:ln w="9525" cap="flat" cmpd="sng">
            <a:solidFill>
              <a:schemeClr val="dk2"/>
            </a:solidFill>
            <a:prstDash val="solid"/>
            <a:round/>
            <a:headEnd type="none" w="med" len="med"/>
            <a:tailEnd type="triangle" w="med" len="med"/>
          </a:ln>
        </p:spPr>
      </p:cxnSp>
      <p:sp>
        <p:nvSpPr>
          <p:cNvPr id="1839" name="Google Shape;1839;p64"/>
          <p:cNvSpPr txBox="1"/>
          <p:nvPr/>
        </p:nvSpPr>
        <p:spPr>
          <a:xfrm>
            <a:off x="736729" y="1607290"/>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sp>
        <p:nvSpPr>
          <p:cNvPr id="1840" name="Google Shape;1840;p64"/>
          <p:cNvSpPr txBox="1"/>
          <p:nvPr/>
        </p:nvSpPr>
        <p:spPr>
          <a:xfrm>
            <a:off x="6079550" y="2027862"/>
            <a:ext cx="5240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chemeClr val="dk1"/>
                </a:solidFill>
                <a:latin typeface="Cabin"/>
                <a:ea typeface="Cabin"/>
                <a:cs typeface="Cabin"/>
                <a:sym typeface="Cabin"/>
              </a:rPr>
              <a:t>Key Difference:</a:t>
            </a:r>
            <a:endParaRPr sz="2000" b="1">
              <a:solidFill>
                <a:schemeClr val="dk1"/>
              </a:solidFill>
              <a:latin typeface="Cabin"/>
              <a:ea typeface="Cabin"/>
              <a:cs typeface="Cabin"/>
              <a:sym typeface="Cabin"/>
            </a:endParaRPr>
          </a:p>
          <a:p>
            <a:pPr marL="0" lvl="0" indent="0" algn="l" rtl="0">
              <a:spcBef>
                <a:spcPts val="0"/>
              </a:spcBef>
              <a:spcAft>
                <a:spcPts val="0"/>
              </a:spcAft>
              <a:buNone/>
            </a:pPr>
            <a:r>
              <a:rPr lang="en-US" sz="2000">
                <a:solidFill>
                  <a:schemeClr val="dk1"/>
                </a:solidFill>
                <a:latin typeface="Cabin"/>
                <a:ea typeface="Cabin"/>
                <a:cs typeface="Cabin"/>
                <a:sym typeface="Cabin"/>
              </a:rPr>
              <a:t>Jobs in our model follow different distributions.</a:t>
            </a:r>
            <a:endParaRPr sz="2000">
              <a:solidFill>
                <a:schemeClr val="dk1"/>
              </a:solidFill>
              <a:latin typeface="Cabin"/>
              <a:ea typeface="Cabin"/>
              <a:cs typeface="Cabin"/>
              <a:sym typeface="Cabin"/>
            </a:endParaRPr>
          </a:p>
        </p:txBody>
      </p:sp>
      <p:sp>
        <p:nvSpPr>
          <p:cNvPr id="1841" name="Google Shape;1841;p64"/>
          <p:cNvSpPr txBox="1"/>
          <p:nvPr/>
        </p:nvSpPr>
        <p:spPr>
          <a:xfrm>
            <a:off x="192725" y="192725"/>
            <a:ext cx="758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bin"/>
                <a:ea typeface="Cabin"/>
                <a:cs typeface="Cabin"/>
                <a:sym typeface="Cabin"/>
              </a:rPr>
              <a:t>Another perspective of the queue</a:t>
            </a:r>
            <a:endParaRPr sz="2800">
              <a:solidFill>
                <a:schemeClr val="dk1"/>
              </a:solidFill>
              <a:latin typeface="Cabin"/>
              <a:ea typeface="Cabin"/>
              <a:cs typeface="Cabin"/>
              <a:sym typeface="Cabin"/>
            </a:endParaRPr>
          </a:p>
        </p:txBody>
      </p:sp>
      <p:cxnSp>
        <p:nvCxnSpPr>
          <p:cNvPr id="1842" name="Google Shape;1842;p64"/>
          <p:cNvCxnSpPr/>
          <p:nvPr/>
        </p:nvCxnSpPr>
        <p:spPr>
          <a:xfrm>
            <a:off x="567550" y="3343588"/>
            <a:ext cx="791100" cy="0"/>
          </a:xfrm>
          <a:prstGeom prst="straightConnector1">
            <a:avLst/>
          </a:prstGeom>
          <a:noFill/>
          <a:ln w="9525" cap="flat" cmpd="sng">
            <a:solidFill>
              <a:schemeClr val="dk2"/>
            </a:solidFill>
            <a:prstDash val="solid"/>
            <a:round/>
            <a:headEnd type="none" w="med" len="med"/>
            <a:tailEnd type="triangle" w="med" len="med"/>
          </a:ln>
        </p:spPr>
      </p:cxnSp>
      <p:cxnSp>
        <p:nvCxnSpPr>
          <p:cNvPr id="1843" name="Google Shape;1843;p64"/>
          <p:cNvCxnSpPr/>
          <p:nvPr/>
        </p:nvCxnSpPr>
        <p:spPr>
          <a:xfrm>
            <a:off x="567550" y="4171525"/>
            <a:ext cx="791100" cy="0"/>
          </a:xfrm>
          <a:prstGeom prst="straightConnector1">
            <a:avLst/>
          </a:prstGeom>
          <a:noFill/>
          <a:ln w="9525" cap="flat" cmpd="sng">
            <a:solidFill>
              <a:schemeClr val="dk2"/>
            </a:solidFill>
            <a:prstDash val="solid"/>
            <a:round/>
            <a:headEnd type="none" w="med" len="med"/>
            <a:tailEnd type="triangle" w="med" len="med"/>
          </a:ln>
        </p:spPr>
      </p:cxnSp>
      <p:cxnSp>
        <p:nvCxnSpPr>
          <p:cNvPr id="1844" name="Google Shape;1844;p64"/>
          <p:cNvCxnSpPr/>
          <p:nvPr/>
        </p:nvCxnSpPr>
        <p:spPr>
          <a:xfrm>
            <a:off x="567550" y="5356088"/>
            <a:ext cx="791100" cy="0"/>
          </a:xfrm>
          <a:prstGeom prst="straightConnector1">
            <a:avLst/>
          </a:prstGeom>
          <a:noFill/>
          <a:ln w="9525" cap="flat" cmpd="sng">
            <a:solidFill>
              <a:schemeClr val="dk2"/>
            </a:solidFill>
            <a:prstDash val="solid"/>
            <a:round/>
            <a:headEnd type="none" w="med" len="med"/>
            <a:tailEnd type="triangle" w="med" len="med"/>
          </a:ln>
        </p:spPr>
      </p:cxnSp>
      <p:sp>
        <p:nvSpPr>
          <p:cNvPr id="1845" name="Google Shape;1845;p64"/>
          <p:cNvSpPr txBox="1"/>
          <p:nvPr/>
        </p:nvSpPr>
        <p:spPr>
          <a:xfrm>
            <a:off x="736729" y="2973853"/>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sp>
        <p:nvSpPr>
          <p:cNvPr id="1846" name="Google Shape;1846;p64"/>
          <p:cNvSpPr txBox="1"/>
          <p:nvPr/>
        </p:nvSpPr>
        <p:spPr>
          <a:xfrm>
            <a:off x="736729" y="3831951"/>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sp>
        <p:nvSpPr>
          <p:cNvPr id="1847" name="Google Shape;1847;p64"/>
          <p:cNvSpPr txBox="1"/>
          <p:nvPr/>
        </p:nvSpPr>
        <p:spPr>
          <a:xfrm>
            <a:off x="736729" y="5025797"/>
            <a:ext cx="88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jobs/sec</a:t>
            </a:r>
            <a:endParaRPr>
              <a:solidFill>
                <a:schemeClr val="dk1"/>
              </a:solidFill>
              <a:latin typeface="Cabin"/>
              <a:ea typeface="Cabin"/>
              <a:cs typeface="Cabin"/>
              <a:sym typeface="Cabin"/>
            </a:endParaRPr>
          </a:p>
        </p:txBody>
      </p:sp>
      <p:pic>
        <p:nvPicPr>
          <p:cNvPr id="1848" name="Google Shape;1848;p64" title="[0,0,0,&quot;https://www.codecogs.com/eqnedit.php?latex=%5Clambda_2#0&quot;]"/>
          <p:cNvPicPr preferRelativeResize="0"/>
          <p:nvPr/>
        </p:nvPicPr>
        <p:blipFill>
          <a:blip r:embed="rId4">
            <a:alphaModFix/>
          </a:blip>
          <a:stretch>
            <a:fillRect/>
          </a:stretch>
        </p:blipFill>
        <p:spPr>
          <a:xfrm>
            <a:off x="619149" y="3120028"/>
            <a:ext cx="154500" cy="154500"/>
          </a:xfrm>
          <a:prstGeom prst="rect">
            <a:avLst/>
          </a:prstGeom>
          <a:noFill/>
          <a:ln>
            <a:noFill/>
          </a:ln>
        </p:spPr>
      </p:pic>
      <p:pic>
        <p:nvPicPr>
          <p:cNvPr id="1849" name="Google Shape;1849;p64" title="[0,0,0,&quot;https://www.codecogs.com/eqnedit.php?latex=%5Clambda_3#0&quot;]"/>
          <p:cNvPicPr preferRelativeResize="0"/>
          <p:nvPr/>
        </p:nvPicPr>
        <p:blipFill>
          <a:blip r:embed="rId5">
            <a:alphaModFix/>
          </a:blip>
          <a:stretch>
            <a:fillRect/>
          </a:stretch>
        </p:blipFill>
        <p:spPr>
          <a:xfrm>
            <a:off x="610997" y="3970606"/>
            <a:ext cx="154500" cy="155708"/>
          </a:xfrm>
          <a:prstGeom prst="rect">
            <a:avLst/>
          </a:prstGeom>
          <a:noFill/>
          <a:ln>
            <a:noFill/>
          </a:ln>
        </p:spPr>
      </p:pic>
      <p:pic>
        <p:nvPicPr>
          <p:cNvPr id="1850" name="Google Shape;1850;p64" title="[0,0,0,&quot;https://www.codecogs.com/eqnedit.php?latex=%5Clambda_4#0&quot;]"/>
          <p:cNvPicPr preferRelativeResize="0"/>
          <p:nvPr/>
        </p:nvPicPr>
        <p:blipFill>
          <a:blip r:embed="rId6">
            <a:alphaModFix/>
          </a:blip>
          <a:stretch>
            <a:fillRect/>
          </a:stretch>
        </p:blipFill>
        <p:spPr>
          <a:xfrm>
            <a:off x="615037" y="5166927"/>
            <a:ext cx="154512" cy="152100"/>
          </a:xfrm>
          <a:prstGeom prst="rect">
            <a:avLst/>
          </a:prstGeom>
          <a:noFill/>
          <a:ln>
            <a:noFill/>
          </a:ln>
        </p:spPr>
      </p:pic>
      <p:sp>
        <p:nvSpPr>
          <p:cNvPr id="1851" name="Google Shape;1851;p64"/>
          <p:cNvSpPr txBox="1"/>
          <p:nvPr/>
        </p:nvSpPr>
        <p:spPr>
          <a:xfrm>
            <a:off x="3371400" y="2909575"/>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type-2 jobs</a:t>
            </a:r>
            <a:endParaRPr>
              <a:solidFill>
                <a:schemeClr val="dk1"/>
              </a:solidFill>
              <a:latin typeface="Cabin"/>
              <a:ea typeface="Cabin"/>
              <a:cs typeface="Cabin"/>
              <a:sym typeface="Cabin"/>
            </a:endParaRPr>
          </a:p>
        </p:txBody>
      </p:sp>
      <p:sp>
        <p:nvSpPr>
          <p:cNvPr id="1852" name="Google Shape;1852;p64"/>
          <p:cNvSpPr txBox="1"/>
          <p:nvPr/>
        </p:nvSpPr>
        <p:spPr>
          <a:xfrm>
            <a:off x="3371400" y="3747775"/>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type-3 jobs</a:t>
            </a:r>
            <a:endParaRPr>
              <a:solidFill>
                <a:schemeClr val="dk1"/>
              </a:solidFill>
              <a:latin typeface="Cabin"/>
              <a:ea typeface="Cabin"/>
              <a:cs typeface="Cabin"/>
              <a:sym typeface="Cabin"/>
            </a:endParaRPr>
          </a:p>
        </p:txBody>
      </p:sp>
      <p:sp>
        <p:nvSpPr>
          <p:cNvPr id="1853" name="Google Shape;1853;p64"/>
          <p:cNvSpPr txBox="1"/>
          <p:nvPr/>
        </p:nvSpPr>
        <p:spPr>
          <a:xfrm>
            <a:off x="3371400" y="4851276"/>
            <a:ext cx="250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solidFill>
                  <a:schemeClr val="dk1"/>
                </a:solidFill>
                <a:latin typeface="Cabin"/>
                <a:ea typeface="Cabin"/>
                <a:cs typeface="Cabin"/>
                <a:sym typeface="Cabin"/>
              </a:rPr>
              <a:t>Completion rate</a:t>
            </a:r>
            <a:r>
              <a:rPr lang="en-US">
                <a:solidFill>
                  <a:schemeClr val="dk1"/>
                </a:solidFill>
                <a:latin typeface="Cabin"/>
                <a:ea typeface="Cabin"/>
                <a:cs typeface="Cabin"/>
                <a:sym typeface="Cabin"/>
              </a:rPr>
              <a:t> of type-4 jobs</a:t>
            </a:r>
            <a:endParaRPr>
              <a:solidFill>
                <a:schemeClr val="dk1"/>
              </a:solidFill>
              <a:latin typeface="Cabin"/>
              <a:ea typeface="Cabin"/>
              <a:cs typeface="Cabin"/>
              <a:sym typeface="Cabin"/>
            </a:endParaRPr>
          </a:p>
        </p:txBody>
      </p:sp>
      <p:sp>
        <p:nvSpPr>
          <p:cNvPr id="1854" name="Google Shape;1854;p64"/>
          <p:cNvSpPr txBox="1"/>
          <p:nvPr/>
        </p:nvSpPr>
        <p:spPr>
          <a:xfrm>
            <a:off x="6067700" y="2690132"/>
            <a:ext cx="584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All queues are stable =&gt; The system is stable.</a:t>
            </a:r>
            <a:endParaRPr sz="2000">
              <a:solidFill>
                <a:schemeClr val="dk1"/>
              </a:solidFill>
              <a:latin typeface="Cabin"/>
              <a:ea typeface="Cabin"/>
              <a:cs typeface="Cabin"/>
              <a:sym typeface="Cabin"/>
            </a:endParaRPr>
          </a:p>
        </p:txBody>
      </p:sp>
      <p:sp>
        <p:nvSpPr>
          <p:cNvPr id="1855" name="Google Shape;1855;p64"/>
          <p:cNvSpPr txBox="1"/>
          <p:nvPr/>
        </p:nvSpPr>
        <p:spPr>
          <a:xfrm>
            <a:off x="5984450" y="878525"/>
            <a:ext cx="6080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latin typeface="Cabin"/>
                <a:ea typeface="Cabin"/>
                <a:cs typeface="Cabin"/>
                <a:sym typeface="Cabin"/>
              </a:rPr>
              <a:t>Given </a:t>
            </a:r>
            <a:r>
              <a:rPr lang="en-US" sz="1800" b="1">
                <a:solidFill>
                  <a:schemeClr val="dk1"/>
                </a:solidFill>
                <a:latin typeface="Cabin"/>
                <a:ea typeface="Cabin"/>
                <a:cs typeface="Cabin"/>
                <a:sym typeface="Cabin"/>
              </a:rPr>
              <a:t>wastage</a:t>
            </a:r>
            <a:r>
              <a:rPr lang="en-US" sz="1800">
                <a:solidFill>
                  <a:schemeClr val="dk1"/>
                </a:solidFill>
                <a:latin typeface="Cabin"/>
                <a:ea typeface="Cabin"/>
                <a:cs typeface="Cabin"/>
                <a:sym typeface="Cabin"/>
              </a:rPr>
              <a:t>, when is completion rate &gt; arrival rate?</a:t>
            </a:r>
            <a:endParaRPr sz="1800">
              <a:solidFill>
                <a:schemeClr val="dk1"/>
              </a:solidFill>
              <a:latin typeface="Cabin"/>
              <a:ea typeface="Cabin"/>
              <a:cs typeface="Cabin"/>
              <a:sym typeface="Cabin"/>
            </a:endParaRPr>
          </a:p>
        </p:txBody>
      </p:sp>
      <p:sp>
        <p:nvSpPr>
          <p:cNvPr id="1856" name="Google Shape;1856;p64"/>
          <p:cNvSpPr txBox="1"/>
          <p:nvPr/>
        </p:nvSpPr>
        <p:spPr>
          <a:xfrm>
            <a:off x="6067700" y="3452132"/>
            <a:ext cx="5845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When stable, throughput == arrival rate</a:t>
            </a:r>
            <a:endParaRPr sz="2000">
              <a:solidFill>
                <a:schemeClr val="dk1"/>
              </a:solidFill>
              <a:latin typeface="Cabin"/>
              <a:ea typeface="Cabin"/>
              <a:cs typeface="Cabin"/>
              <a:sym typeface="Cabin"/>
            </a:endParaRPr>
          </a:p>
        </p:txBody>
      </p:sp>
      <p:sp>
        <p:nvSpPr>
          <p:cNvPr id="1857" name="Google Shape;1857;p64"/>
          <p:cNvSpPr txBox="1"/>
          <p:nvPr/>
        </p:nvSpPr>
        <p:spPr>
          <a:xfrm>
            <a:off x="6079550" y="4190213"/>
            <a:ext cx="5462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What does it mean by maximizing throughput?</a:t>
            </a:r>
            <a:endParaRPr sz="2000">
              <a:solidFill>
                <a:schemeClr val="dk1"/>
              </a:solidFill>
              <a:latin typeface="Cabin"/>
              <a:ea typeface="Cabin"/>
              <a:cs typeface="Cabin"/>
              <a:sym typeface="Cabin"/>
            </a:endParaRPr>
          </a:p>
        </p:txBody>
      </p:sp>
      <p:sp>
        <p:nvSpPr>
          <p:cNvPr id="1858" name="Google Shape;1858;p64"/>
          <p:cNvSpPr txBox="1"/>
          <p:nvPr/>
        </p:nvSpPr>
        <p:spPr>
          <a:xfrm>
            <a:off x="6079550" y="4510888"/>
            <a:ext cx="5462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solidFill>
                  <a:schemeClr val="dk1"/>
                </a:solidFill>
                <a:latin typeface="Cabin"/>
                <a:ea typeface="Cabin"/>
                <a:cs typeface="Cabin"/>
                <a:sym typeface="Cabin"/>
              </a:rPr>
              <a:t>A: Make more arrival rates stable.</a:t>
            </a:r>
            <a:endParaRPr sz="2000">
              <a:solidFill>
                <a:schemeClr val="dk1"/>
              </a:solidFill>
              <a:latin typeface="Cabin"/>
              <a:ea typeface="Cabin"/>
              <a:cs typeface="Cabin"/>
              <a:sym typeface="Cabin"/>
            </a:endParaRPr>
          </a:p>
          <a:p>
            <a:pPr marL="0" lvl="0" indent="0" algn="l" rtl="0">
              <a:spcBef>
                <a:spcPts val="0"/>
              </a:spcBef>
              <a:spcAft>
                <a:spcPts val="0"/>
              </a:spcAft>
              <a:buNone/>
            </a:pPr>
            <a:r>
              <a:rPr lang="en-US" sz="2000">
                <a:solidFill>
                  <a:schemeClr val="dk1"/>
                </a:solidFill>
                <a:latin typeface="Cabin"/>
                <a:ea typeface="Cabin"/>
                <a:cs typeface="Cabin"/>
                <a:sym typeface="Cabin"/>
              </a:rPr>
              <a:t>Note: throughput here is the set of all arrival rates such that the system is stable.</a:t>
            </a:r>
            <a:endParaRPr sz="2000">
              <a:solidFill>
                <a:schemeClr val="dk1"/>
              </a:solidFill>
              <a:latin typeface="Cabin"/>
              <a:ea typeface="Cabin"/>
              <a:cs typeface="Cabin"/>
              <a:sym typeface="Cab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a:extLst>
            <a:ext uri="{FF2B5EF4-FFF2-40B4-BE49-F238E27FC236}">
              <a16:creationId xmlns:a16="http://schemas.microsoft.com/office/drawing/2014/main" id="{7DD21E1A-050F-AC99-7158-67E8B2AB181E}"/>
            </a:ext>
          </a:extLst>
        </p:cNvPr>
        <p:cNvGrpSpPr/>
        <p:nvPr/>
      </p:nvGrpSpPr>
      <p:grpSpPr>
        <a:xfrm>
          <a:off x="0" y="0"/>
          <a:ext cx="0" cy="0"/>
          <a:chOff x="0" y="0"/>
          <a:chExt cx="0" cy="0"/>
        </a:xfrm>
      </p:grpSpPr>
      <p:sp>
        <p:nvSpPr>
          <p:cNvPr id="364" name="Google Shape;364;p22">
            <a:extLst>
              <a:ext uri="{FF2B5EF4-FFF2-40B4-BE49-F238E27FC236}">
                <a16:creationId xmlns:a16="http://schemas.microsoft.com/office/drawing/2014/main" id="{F74D1DE7-ED31-4A81-E790-6D889F64E9C7}"/>
              </a:ext>
            </a:extLst>
          </p:cNvPr>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a:t>Prior Works on </a:t>
            </a:r>
            <a:r>
              <a:rPr lang="en-US" sz="3500" err="1"/>
              <a:t>Multiresource</a:t>
            </a:r>
            <a:r>
              <a:rPr lang="en-US" sz="3500"/>
              <a:t> Scheduling</a:t>
            </a:r>
            <a:endParaRPr sz="3500"/>
          </a:p>
        </p:txBody>
      </p:sp>
      <p:sp>
        <p:nvSpPr>
          <p:cNvPr id="365" name="Google Shape;365;p22">
            <a:extLst>
              <a:ext uri="{FF2B5EF4-FFF2-40B4-BE49-F238E27FC236}">
                <a16:creationId xmlns:a16="http://schemas.microsoft.com/office/drawing/2014/main" id="{DF865F19-F0E0-A2EA-2721-24FB763C7D03}"/>
              </a:ext>
            </a:extLst>
          </p:cNvPr>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6" name="Google Shape;358;p21">
            <a:extLst>
              <a:ext uri="{FF2B5EF4-FFF2-40B4-BE49-F238E27FC236}">
                <a16:creationId xmlns:a16="http://schemas.microsoft.com/office/drawing/2014/main" id="{BF30FB13-E3B7-CAD1-208E-C689B4B46B17}"/>
              </a:ext>
            </a:extLst>
          </p:cNvPr>
          <p:cNvSpPr txBox="1">
            <a:spLocks noGrp="1"/>
          </p:cNvSpPr>
          <p:nvPr>
            <p:ph type="body" idx="1"/>
          </p:nvPr>
        </p:nvSpPr>
        <p:spPr>
          <a:xfrm>
            <a:off x="506627" y="1611854"/>
            <a:ext cx="11368216" cy="1031400"/>
          </a:xfrm>
          <a:prstGeom prst="rect">
            <a:avLst/>
          </a:prstGeom>
        </p:spPr>
        <p:txBody>
          <a:bodyPr spcFirstLastPara="1" wrap="square" lIns="91425" tIns="91425" rIns="91425" bIns="91425" anchor="t" anchorCtr="0">
            <a:noAutofit/>
          </a:bodyPr>
          <a:lstStyle/>
          <a:p>
            <a:pPr>
              <a:spcBef>
                <a:spcPts val="0"/>
              </a:spcBef>
              <a:buFont typeface="Noto Sans Symbols"/>
              <a:buChar char="●"/>
            </a:pPr>
            <a:r>
              <a:rPr lang="en-US" sz="2400" dirty="0"/>
              <a:t>FCFS [</a:t>
            </a:r>
            <a:r>
              <a:rPr lang="en-US" sz="2400" dirty="0" err="1"/>
              <a:t>Grosof</a:t>
            </a:r>
            <a:r>
              <a:rPr lang="en-US" sz="2400" dirty="0"/>
              <a:t> 2024]: poor stability region</a:t>
            </a:r>
          </a:p>
          <a:p>
            <a:pPr>
              <a:spcBef>
                <a:spcPts val="0"/>
              </a:spcBef>
              <a:buFont typeface="Noto Sans Symbols"/>
              <a:buChar char="●"/>
            </a:pPr>
            <a:r>
              <a:rPr lang="en-US" sz="2400" dirty="0" err="1"/>
              <a:t>MaxWeight</a:t>
            </a:r>
            <a:r>
              <a:rPr lang="en-US" sz="2400" dirty="0"/>
              <a:t> [</a:t>
            </a:r>
            <a:r>
              <a:rPr lang="en-US" sz="2400" dirty="0" err="1"/>
              <a:t>Maguluri</a:t>
            </a:r>
            <a:r>
              <a:rPr lang="en-US" sz="2400" dirty="0"/>
              <a:t> 2013]: complex, preempts frequently</a:t>
            </a:r>
          </a:p>
          <a:p>
            <a:pPr>
              <a:spcBef>
                <a:spcPts val="0"/>
              </a:spcBef>
              <a:buFont typeface="Noto Sans Symbols"/>
              <a:buChar char="●"/>
            </a:pPr>
            <a:r>
              <a:rPr lang="en-US" sz="2400" dirty="0"/>
              <a:t>Randomized Timers [Ghaderi 2016]: poor response time, no response time analysis</a:t>
            </a:r>
          </a:p>
          <a:p>
            <a:pPr marL="50800" indent="0">
              <a:spcBef>
                <a:spcPts val="0"/>
              </a:spcBef>
              <a:buNone/>
            </a:pPr>
            <a:endParaRPr lang="en-US" sz="2400" dirty="0"/>
          </a:p>
        </p:txBody>
      </p:sp>
      <p:sp>
        <p:nvSpPr>
          <p:cNvPr id="7" name="Google Shape;358;p21">
            <a:extLst>
              <a:ext uri="{FF2B5EF4-FFF2-40B4-BE49-F238E27FC236}">
                <a16:creationId xmlns:a16="http://schemas.microsoft.com/office/drawing/2014/main" id="{CFF70C04-837B-BA7B-EC36-08052A55B6D5}"/>
              </a:ext>
            </a:extLst>
          </p:cNvPr>
          <p:cNvSpPr txBox="1">
            <a:spLocks/>
          </p:cNvSpPr>
          <p:nvPr/>
        </p:nvSpPr>
        <p:spPr>
          <a:xfrm>
            <a:off x="2595533" y="3373395"/>
            <a:ext cx="7000933" cy="2062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None/>
            </a:pPr>
            <a:r>
              <a:rPr lang="en-US" sz="2400" b="1" dirty="0"/>
              <a:t>Our Solution: Markovian Service Rate (MSR) Policy</a:t>
            </a:r>
          </a:p>
          <a:p>
            <a:pPr>
              <a:spcBef>
                <a:spcPts val="0"/>
              </a:spcBef>
              <a:buFontTx/>
              <a:buChar char="-"/>
            </a:pPr>
            <a:r>
              <a:rPr lang="en-US" sz="2400" dirty="0"/>
              <a:t>Computationally Simple</a:t>
            </a:r>
          </a:p>
          <a:p>
            <a:pPr>
              <a:spcBef>
                <a:spcPts val="0"/>
              </a:spcBef>
              <a:buFontTx/>
              <a:buChar char="-"/>
            </a:pPr>
            <a:r>
              <a:rPr lang="en-US" sz="2400" dirty="0"/>
              <a:t>Max Stability</a:t>
            </a:r>
          </a:p>
          <a:p>
            <a:pPr>
              <a:spcBef>
                <a:spcPts val="0"/>
              </a:spcBef>
              <a:buFontTx/>
              <a:buChar char="-"/>
            </a:pPr>
            <a:r>
              <a:rPr lang="en-US" sz="2400" dirty="0"/>
              <a:t>Response Time Analysis</a:t>
            </a:r>
          </a:p>
          <a:p>
            <a:pPr>
              <a:spcBef>
                <a:spcPts val="0"/>
              </a:spcBef>
              <a:buFontTx/>
              <a:buChar char="-"/>
            </a:pPr>
            <a:r>
              <a:rPr lang="en-US" sz="2400" dirty="0"/>
              <a:t>Preemptive or Non-preemptive</a:t>
            </a:r>
          </a:p>
        </p:txBody>
      </p:sp>
      <p:sp>
        <p:nvSpPr>
          <p:cNvPr id="2" name="Google Shape;358;p21">
            <a:extLst>
              <a:ext uri="{FF2B5EF4-FFF2-40B4-BE49-F238E27FC236}">
                <a16:creationId xmlns:a16="http://schemas.microsoft.com/office/drawing/2014/main" id="{8AC20E80-132C-6ADA-B666-7FC41AA421F8}"/>
              </a:ext>
            </a:extLst>
          </p:cNvPr>
          <p:cNvSpPr txBox="1">
            <a:spLocks/>
          </p:cNvSpPr>
          <p:nvPr/>
        </p:nvSpPr>
        <p:spPr>
          <a:xfrm>
            <a:off x="7493416" y="3965894"/>
            <a:ext cx="1895533" cy="471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None/>
            </a:pPr>
            <a:r>
              <a:rPr lang="en-US" sz="2400" b="1" dirty="0">
                <a:solidFill>
                  <a:srgbClr val="C00000"/>
                </a:solidFill>
              </a:rPr>
              <a:t>Key Result 1</a:t>
            </a:r>
            <a:endParaRPr lang="en-US" sz="2400" dirty="0">
              <a:solidFill>
                <a:srgbClr val="C00000"/>
              </a:solidFill>
            </a:endParaRPr>
          </a:p>
        </p:txBody>
      </p:sp>
      <p:sp>
        <p:nvSpPr>
          <p:cNvPr id="3" name="Google Shape;358;p21">
            <a:extLst>
              <a:ext uri="{FF2B5EF4-FFF2-40B4-BE49-F238E27FC236}">
                <a16:creationId xmlns:a16="http://schemas.microsoft.com/office/drawing/2014/main" id="{244A2E2E-2BD3-2648-64CB-69954302D1A2}"/>
              </a:ext>
            </a:extLst>
          </p:cNvPr>
          <p:cNvSpPr txBox="1">
            <a:spLocks/>
          </p:cNvSpPr>
          <p:nvPr/>
        </p:nvSpPr>
        <p:spPr>
          <a:xfrm>
            <a:off x="7493415" y="4305580"/>
            <a:ext cx="1895533" cy="471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None/>
            </a:pPr>
            <a:r>
              <a:rPr lang="en-US" sz="2400" b="1" dirty="0">
                <a:solidFill>
                  <a:srgbClr val="C00000"/>
                </a:solidFill>
              </a:rPr>
              <a:t>Key Result 2</a:t>
            </a:r>
            <a:endParaRPr lang="en-US" sz="2400" dirty="0">
              <a:solidFill>
                <a:srgbClr val="C00000"/>
              </a:solidFill>
            </a:endParaRPr>
          </a:p>
        </p:txBody>
      </p:sp>
      <p:sp>
        <p:nvSpPr>
          <p:cNvPr id="4" name="Google Shape;358;p21">
            <a:extLst>
              <a:ext uri="{FF2B5EF4-FFF2-40B4-BE49-F238E27FC236}">
                <a16:creationId xmlns:a16="http://schemas.microsoft.com/office/drawing/2014/main" id="{16EA030C-9FAE-B98E-3EC2-70570000AC40}"/>
              </a:ext>
            </a:extLst>
          </p:cNvPr>
          <p:cNvSpPr txBox="1">
            <a:spLocks/>
          </p:cNvSpPr>
          <p:nvPr/>
        </p:nvSpPr>
        <p:spPr>
          <a:xfrm>
            <a:off x="7493416" y="4645266"/>
            <a:ext cx="1895533" cy="47155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bin"/>
                <a:ea typeface="Cabin"/>
                <a:cs typeface="Cabin"/>
                <a:sym typeface="Cabin"/>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bin"/>
                <a:ea typeface="Cabin"/>
                <a:cs typeface="Cabin"/>
                <a:sym typeface="Cabin"/>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bin"/>
                <a:ea typeface="Cabin"/>
                <a:cs typeface="Cabin"/>
                <a:sym typeface="Cabin"/>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bin"/>
                <a:ea typeface="Cabin"/>
                <a:cs typeface="Cabin"/>
                <a:sym typeface="Cab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pPr marL="50800" indent="0">
              <a:spcBef>
                <a:spcPts val="0"/>
              </a:spcBef>
              <a:buNone/>
            </a:pPr>
            <a:r>
              <a:rPr lang="en-US" sz="2400" b="1" dirty="0">
                <a:solidFill>
                  <a:srgbClr val="C00000"/>
                </a:solidFill>
              </a:rPr>
              <a:t>Key Result 3</a:t>
            </a:r>
            <a:endParaRPr lang="en-US" sz="2400" dirty="0">
              <a:solidFill>
                <a:srgbClr val="C00000"/>
              </a:solidFill>
            </a:endParaRPr>
          </a:p>
        </p:txBody>
      </p:sp>
    </p:spTree>
    <p:extLst>
      <p:ext uri="{BB962C8B-B14F-4D97-AF65-F5344CB8AC3E}">
        <p14:creationId xmlns:p14="http://schemas.microsoft.com/office/powerpoint/2010/main" val="13898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P spid="2" grpId="0" uiExpand="1" build="p"/>
      <p:bldP spid="3" grpId="0" uiExpand="1" build="p"/>
      <p:bldP spid="4"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2B18-D2B4-C10B-88DD-807A05651442}"/>
              </a:ext>
            </a:extLst>
          </p:cNvPr>
          <p:cNvSpPr>
            <a:spLocks noGrp="1"/>
          </p:cNvSpPr>
          <p:nvPr>
            <p:ph type="title"/>
          </p:nvPr>
        </p:nvSpPr>
        <p:spPr/>
        <p:txBody>
          <a:bodyPr/>
          <a:lstStyle/>
          <a:p>
            <a:r>
              <a:rPr lang="en-US"/>
              <a:t>Performance Metrics</a:t>
            </a:r>
          </a:p>
        </p:txBody>
      </p:sp>
      <p:sp>
        <p:nvSpPr>
          <p:cNvPr id="3" name="Text Placeholder 2">
            <a:extLst>
              <a:ext uri="{FF2B5EF4-FFF2-40B4-BE49-F238E27FC236}">
                <a16:creationId xmlns:a16="http://schemas.microsoft.com/office/drawing/2014/main" id="{0127DB24-23DA-BA3D-5D6C-07963C40B84F}"/>
              </a:ext>
            </a:extLst>
          </p:cNvPr>
          <p:cNvSpPr>
            <a:spLocks noGrp="1"/>
          </p:cNvSpPr>
          <p:nvPr>
            <p:ph type="body" idx="1"/>
          </p:nvPr>
        </p:nvSpPr>
        <p:spPr>
          <a:xfrm>
            <a:off x="838200" y="1468275"/>
            <a:ext cx="10515600" cy="4351338"/>
          </a:xfrm>
        </p:spPr>
        <p:txBody>
          <a:bodyPr/>
          <a:lstStyle/>
          <a:p>
            <a:r>
              <a:rPr lang="en-US"/>
              <a:t>Mean Response Time (Latency)</a:t>
            </a:r>
          </a:p>
          <a:p>
            <a:r>
              <a:rPr lang="en-US"/>
              <a:t>Throughput: The set of arrival rates </a:t>
            </a:r>
            <a:r>
              <a:rPr lang="en-US" err="1"/>
              <a:t>s.t.</a:t>
            </a:r>
            <a:r>
              <a:rPr lang="en-US"/>
              <a:t> the system is stable.</a:t>
            </a:r>
          </a:p>
          <a:p>
            <a:r>
              <a:rPr lang="en-US"/>
              <a:t>Some Ideas on scheduling </a:t>
            </a:r>
            <a:r>
              <a:rPr lang="en-US" err="1"/>
              <a:t>Multiresource</a:t>
            </a:r>
            <a:r>
              <a:rPr lang="en-US"/>
              <a:t> Jobs:</a:t>
            </a:r>
          </a:p>
          <a:p>
            <a:pPr lvl="1"/>
            <a:r>
              <a:rPr lang="en-US"/>
              <a:t>FCFS (First-Come-First-Served)</a:t>
            </a:r>
          </a:p>
          <a:p>
            <a:pPr lvl="1"/>
            <a:r>
              <a:rPr lang="en-US"/>
              <a:t>Minimize Wastage</a:t>
            </a:r>
          </a:p>
          <a:p>
            <a:pPr lvl="1"/>
            <a:r>
              <a:rPr lang="en-US"/>
              <a:t>Maximize # Jobs in Service</a:t>
            </a:r>
          </a:p>
        </p:txBody>
      </p:sp>
      <p:sp>
        <p:nvSpPr>
          <p:cNvPr id="4" name="Slide Number Placeholder 3">
            <a:extLst>
              <a:ext uri="{FF2B5EF4-FFF2-40B4-BE49-F238E27FC236}">
                <a16:creationId xmlns:a16="http://schemas.microsoft.com/office/drawing/2014/main" id="{ABA3C1EA-4558-ED26-2693-1A54ACF15B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60</a:t>
            </a:fld>
            <a:endParaRPr lang="en-US"/>
          </a:p>
        </p:txBody>
      </p:sp>
    </p:spTree>
    <p:extLst>
      <p:ext uri="{BB962C8B-B14F-4D97-AF65-F5344CB8AC3E}">
        <p14:creationId xmlns:p14="http://schemas.microsoft.com/office/powerpoint/2010/main" val="8302757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sp>
        <p:nvSpPr>
          <p:cNvPr id="364" name="Google Shape;364;p2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500"/>
              <a:t>State-of-the-art </a:t>
            </a:r>
            <a:r>
              <a:rPr lang="en-US" sz="3500" err="1"/>
              <a:t>Multiresource</a:t>
            </a:r>
            <a:r>
              <a:rPr lang="en-US" sz="3500"/>
              <a:t> Scheduling Policy</a:t>
            </a:r>
            <a:endParaRPr sz="3500"/>
          </a:p>
        </p:txBody>
      </p:sp>
      <p:sp>
        <p:nvSpPr>
          <p:cNvPr id="2" name="Text Placeholder 1">
            <a:extLst>
              <a:ext uri="{FF2B5EF4-FFF2-40B4-BE49-F238E27FC236}">
                <a16:creationId xmlns:a16="http://schemas.microsoft.com/office/drawing/2014/main" id="{73EE6D68-0FC0-FEAE-3C93-1D21A3C939EB}"/>
              </a:ext>
            </a:extLst>
          </p:cNvPr>
          <p:cNvSpPr>
            <a:spLocks noGrp="1"/>
          </p:cNvSpPr>
          <p:nvPr>
            <p:ph type="body" idx="1"/>
          </p:nvPr>
        </p:nvSpPr>
        <p:spPr>
          <a:xfrm>
            <a:off x="838200" y="1510316"/>
            <a:ext cx="5181600" cy="4351338"/>
          </a:xfrm>
        </p:spPr>
        <p:txBody>
          <a:bodyPr/>
          <a:lstStyle/>
          <a:p>
            <a:pPr marL="0" lvl="0" indent="0" algn="l" rtl="0">
              <a:spcBef>
                <a:spcPts val="1000"/>
              </a:spcBef>
              <a:spcAft>
                <a:spcPts val="0"/>
              </a:spcAft>
              <a:buNone/>
            </a:pPr>
            <a:r>
              <a:rPr lang="en-US" i="1" err="1"/>
              <a:t>MaxWeight</a:t>
            </a:r>
            <a:r>
              <a:rPr lang="en-US" i="1"/>
              <a:t> Policy (</a:t>
            </a:r>
            <a:r>
              <a:rPr lang="en-US" i="1" err="1"/>
              <a:t>Maguluri</a:t>
            </a:r>
            <a:r>
              <a:rPr lang="en-US" i="1"/>
              <a:t> 2013): </a:t>
            </a:r>
            <a:r>
              <a:rPr lang="en-US" sz="2200" i="1"/>
              <a:t>Maximize weighted # of jobs in service</a:t>
            </a:r>
          </a:p>
          <a:p>
            <a:pPr marL="457200" lvl="0" indent="-406400" algn="l" rtl="0">
              <a:spcBef>
                <a:spcPts val="1000"/>
              </a:spcBef>
              <a:spcAft>
                <a:spcPts val="0"/>
              </a:spcAft>
              <a:buSzPts val="2800"/>
              <a:buChar char="●"/>
            </a:pPr>
            <a:r>
              <a:rPr lang="en-US"/>
              <a:t>😊 </a:t>
            </a:r>
            <a:r>
              <a:rPr lang="en-US" b="1"/>
              <a:t>Maximizes throughput</a:t>
            </a:r>
          </a:p>
          <a:p>
            <a:pPr marL="457200" lvl="0" indent="-406400" algn="l" rtl="0">
              <a:spcBef>
                <a:spcPts val="0"/>
              </a:spcBef>
              <a:spcAft>
                <a:spcPts val="0"/>
              </a:spcAft>
              <a:buSzPts val="2800"/>
              <a:buChar char="●"/>
            </a:pPr>
            <a:r>
              <a:rPr lang="en-US"/>
              <a:t>😊 Good response time performance</a:t>
            </a:r>
          </a:p>
          <a:p>
            <a:pPr marL="457200" lvl="0" indent="-406400" algn="l" rtl="0">
              <a:spcBef>
                <a:spcPts val="0"/>
              </a:spcBef>
              <a:spcAft>
                <a:spcPts val="0"/>
              </a:spcAft>
              <a:buSzPts val="2800"/>
              <a:buChar char="●"/>
            </a:pPr>
            <a:r>
              <a:rPr lang="en-US"/>
              <a:t>😢 Solves a bin-packing problem continuously</a:t>
            </a:r>
          </a:p>
          <a:p>
            <a:pPr marL="457200" lvl="0" indent="-406400" algn="l" rtl="0">
              <a:spcBef>
                <a:spcPts val="0"/>
              </a:spcBef>
              <a:spcAft>
                <a:spcPts val="0"/>
              </a:spcAft>
              <a:buSzPts val="2800"/>
              <a:buChar char="●"/>
            </a:pPr>
            <a:r>
              <a:rPr lang="en-US"/>
              <a:t>😢 Response time too complex to analyze</a:t>
            </a:r>
          </a:p>
          <a:p>
            <a:endParaRPr lang="en-US"/>
          </a:p>
        </p:txBody>
      </p:sp>
      <p:sp>
        <p:nvSpPr>
          <p:cNvPr id="3" name="Text Placeholder 2">
            <a:extLst>
              <a:ext uri="{FF2B5EF4-FFF2-40B4-BE49-F238E27FC236}">
                <a16:creationId xmlns:a16="http://schemas.microsoft.com/office/drawing/2014/main" id="{CC4F6FBF-C585-1C08-FD2B-A3C2A87B62A9}"/>
              </a:ext>
            </a:extLst>
          </p:cNvPr>
          <p:cNvSpPr>
            <a:spLocks noGrp="1"/>
          </p:cNvSpPr>
          <p:nvPr>
            <p:ph type="body" idx="2"/>
          </p:nvPr>
        </p:nvSpPr>
        <p:spPr>
          <a:xfrm>
            <a:off x="6172200" y="1508947"/>
            <a:ext cx="5181600" cy="4351338"/>
          </a:xfrm>
        </p:spPr>
        <p:txBody>
          <a:bodyPr/>
          <a:lstStyle/>
          <a:p>
            <a:pPr marL="50800" indent="0">
              <a:buNone/>
            </a:pPr>
            <a:r>
              <a:rPr lang="en-US" i="1"/>
              <a:t>Randomized Timer (Ghaderi 2016): </a:t>
            </a:r>
          </a:p>
          <a:p>
            <a:pPr lvl="0">
              <a:buChar char="●"/>
            </a:pPr>
            <a:r>
              <a:rPr lang="en-US"/>
              <a:t>😊 </a:t>
            </a:r>
            <a:r>
              <a:rPr lang="en-US" b="1"/>
              <a:t>Maximizes throughput</a:t>
            </a:r>
          </a:p>
          <a:p>
            <a:pPr lvl="0">
              <a:buChar char="●"/>
            </a:pPr>
            <a:r>
              <a:rPr lang="en-US"/>
              <a:t>😊 Simple policy</a:t>
            </a:r>
            <a:endParaRPr lang="en-US" b="1"/>
          </a:p>
          <a:p>
            <a:pPr lvl="0">
              <a:spcBef>
                <a:spcPts val="0"/>
              </a:spcBef>
              <a:buChar char="●"/>
            </a:pPr>
            <a:r>
              <a:rPr lang="en-US"/>
              <a:t>😢 Bad response time performance</a:t>
            </a:r>
          </a:p>
          <a:p>
            <a:pPr lvl="0">
              <a:spcBef>
                <a:spcPts val="0"/>
              </a:spcBef>
              <a:buChar char="●"/>
            </a:pPr>
            <a:r>
              <a:rPr lang="en-US"/>
              <a:t>😢 Response time too complex to analyze</a:t>
            </a:r>
          </a:p>
          <a:p>
            <a:pPr marL="50800" indent="0">
              <a:buNone/>
            </a:pPr>
            <a:endParaRPr lang="en-US" i="1"/>
          </a:p>
        </p:txBody>
      </p:sp>
      <p:sp>
        <p:nvSpPr>
          <p:cNvPr id="365" name="Google Shape;365;p22"/>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61</a:t>
            </a:fld>
            <a:endParaRPr/>
          </a:p>
        </p:txBody>
      </p:sp>
      <p:sp>
        <p:nvSpPr>
          <p:cNvPr id="367" name="Google Shape;367;p22"/>
          <p:cNvSpPr txBox="1"/>
          <p:nvPr/>
        </p:nvSpPr>
        <p:spPr>
          <a:xfrm>
            <a:off x="381750" y="5408446"/>
            <a:ext cx="11428500" cy="58474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a:solidFill>
                  <a:schemeClr val="dk1"/>
                </a:solidFill>
                <a:latin typeface="Cabin"/>
                <a:ea typeface="Cabin"/>
                <a:cs typeface="Cabin"/>
                <a:sym typeface="Cabin"/>
              </a:rPr>
              <a:t>Our result: Response time analysis on simple and throughput-optimal policies</a:t>
            </a:r>
            <a:endParaRPr sz="2600" b="1">
              <a:solidFill>
                <a:schemeClr val="dk1"/>
              </a:solidFill>
              <a:latin typeface="Cabin"/>
              <a:ea typeface="Cabin"/>
              <a:cs typeface="Cabin"/>
              <a:sym typeface="Cabin"/>
            </a:endParaRPr>
          </a:p>
        </p:txBody>
      </p:sp>
    </p:spTree>
    <p:extLst>
      <p:ext uri="{BB962C8B-B14F-4D97-AF65-F5344CB8AC3E}">
        <p14:creationId xmlns:p14="http://schemas.microsoft.com/office/powerpoint/2010/main" val="20839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27"/>
          <p:cNvSpPr txBox="1">
            <a:spLocks noGrp="1"/>
          </p:cNvSpPr>
          <p:nvPr>
            <p:ph type="title"/>
          </p:nvPr>
        </p:nvSpPr>
        <p:spPr>
          <a:xfrm>
            <a:off x="284306" y="-6845"/>
            <a:ext cx="11666135"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400" dirty="0"/>
              <a:t>Key Result 1: Stability Conditions</a:t>
            </a:r>
            <a:endParaRPr sz="3400" dirty="0"/>
          </a:p>
        </p:txBody>
      </p:sp>
      <p:sp>
        <p:nvSpPr>
          <p:cNvPr id="670" name="Google Shape;670;p27"/>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grpSp>
        <p:nvGrpSpPr>
          <p:cNvPr id="671" name="Google Shape;671;p27"/>
          <p:cNvGrpSpPr/>
          <p:nvPr/>
        </p:nvGrpSpPr>
        <p:grpSpPr>
          <a:xfrm>
            <a:off x="81707" y="1696943"/>
            <a:ext cx="4721050" cy="3485782"/>
            <a:chOff x="948164" y="1696943"/>
            <a:chExt cx="4721050" cy="3485782"/>
          </a:xfrm>
        </p:grpSpPr>
        <p:cxnSp>
          <p:nvCxnSpPr>
            <p:cNvPr id="672" name="Google Shape;672;p27"/>
            <p:cNvCxnSpPr/>
            <p:nvPr/>
          </p:nvCxnSpPr>
          <p:spPr>
            <a:xfrm rot="10800000">
              <a:off x="1774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673" name="Google Shape;673;p27"/>
            <p:cNvCxnSpPr/>
            <p:nvPr/>
          </p:nvCxnSpPr>
          <p:spPr>
            <a:xfrm>
              <a:off x="1787225" y="4735100"/>
              <a:ext cx="2633400" cy="0"/>
            </a:xfrm>
            <a:prstGeom prst="straightConnector1">
              <a:avLst/>
            </a:prstGeom>
            <a:noFill/>
            <a:ln w="9525" cap="flat" cmpd="sng">
              <a:solidFill>
                <a:schemeClr val="dk2"/>
              </a:solidFill>
              <a:prstDash val="solid"/>
              <a:round/>
              <a:headEnd type="none" w="med" len="med"/>
              <a:tailEnd type="triangle" w="med" len="med"/>
            </a:ln>
          </p:spPr>
        </p:cxnSp>
        <p:sp>
          <p:nvSpPr>
            <p:cNvPr id="674" name="Google Shape;674;p27"/>
            <p:cNvSpPr/>
            <p:nvPr/>
          </p:nvSpPr>
          <p:spPr>
            <a:xfrm>
              <a:off x="3388675" y="4418625"/>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675" name="Google Shape;675;p27"/>
                <p:cNvSpPr txBox="1"/>
                <p:nvPr/>
              </p:nvSpPr>
              <p:spPr>
                <a:xfrm>
                  <a:off x="948164" y="1696943"/>
                  <a:ext cx="358423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rgbClr val="C00000"/>
                              </a:solidFill>
                              <a:latin typeface="Cambria Math" panose="02040503050406030204" pitchFamily="18" charset="0"/>
                              <a:ea typeface="Cabin"/>
                              <a:cs typeface="Cabin"/>
                              <a:sym typeface="Cabin"/>
                            </a:rPr>
                          </m:ctrlPr>
                        </m:sSubPr>
                        <m:e>
                          <m:r>
                            <a:rPr lang="en-US" sz="2000" b="0" i="1" smtClean="0">
                              <a:solidFill>
                                <a:srgbClr val="C00000"/>
                              </a:solidFill>
                              <a:latin typeface="Cambria Math" panose="02040503050406030204" pitchFamily="18" charset="0"/>
                              <a:ea typeface="Cabin"/>
                              <a:cs typeface="Cabin"/>
                              <a:sym typeface="Cabin"/>
                            </a:rPr>
                            <m:t>𝜆</m:t>
                          </m:r>
                        </m:e>
                        <m:sub>
                          <m:r>
                            <a:rPr lang="en-US" sz="2000" b="0" i="1" smtClean="0">
                              <a:solidFill>
                                <a:srgbClr val="C00000"/>
                              </a:solidFill>
                              <a:latin typeface="Cambria Math" panose="02040503050406030204" pitchFamily="18" charset="0"/>
                              <a:ea typeface="Cabin"/>
                              <a:cs typeface="Cabin"/>
                              <a:sym typeface="Cabin"/>
                            </a:rPr>
                            <m:t>2</m:t>
                          </m:r>
                        </m:sub>
                      </m:sSub>
                      <m:r>
                        <a:rPr lang="en-US" sz="2000" b="0" i="0" smtClean="0">
                          <a:solidFill>
                            <a:schemeClr val="dk1"/>
                          </a:solidFill>
                          <a:latin typeface="Cambria Math" panose="02040503050406030204" pitchFamily="18" charset="0"/>
                          <a:ea typeface="Cabin"/>
                          <a:cs typeface="Cabin"/>
                          <a:sym typeface="Cabin"/>
                        </a:rPr>
                        <m:t> </m:t>
                      </m:r>
                    </m:oMath>
                  </a14:m>
                  <a:r>
                    <a:rPr lang="en-US" sz="2000" dirty="0">
                      <a:solidFill>
                        <a:schemeClr val="dk1"/>
                      </a:solidFill>
                      <a:latin typeface="Cabin"/>
                      <a:ea typeface="Cabin"/>
                      <a:cs typeface="Cabin"/>
                      <a:sym typeface="Cabin"/>
                    </a:rPr>
                    <a:t>(jobs/sec)</a:t>
                  </a:r>
                  <a:endParaRPr sz="2000" dirty="0">
                    <a:solidFill>
                      <a:schemeClr val="dk1"/>
                    </a:solidFill>
                    <a:latin typeface="Cabin"/>
                    <a:ea typeface="Cabin"/>
                    <a:cs typeface="Cabin"/>
                    <a:sym typeface="Cabin"/>
                  </a:endParaRPr>
                </a:p>
              </p:txBody>
            </p:sp>
          </mc:Choice>
          <mc:Fallback xmlns="">
            <p:sp>
              <p:nvSpPr>
                <p:cNvPr id="675" name="Google Shape;675;p27"/>
                <p:cNvSpPr txBox="1">
                  <a:spLocks noRot="1" noChangeAspect="1" noMove="1" noResize="1" noEditPoints="1" noAdjustHandles="1" noChangeArrowheads="1" noChangeShapeType="1" noTextEdit="1"/>
                </p:cNvSpPr>
                <p:nvPr/>
              </p:nvSpPr>
              <p:spPr>
                <a:xfrm>
                  <a:off x="948164" y="1696943"/>
                  <a:ext cx="3584239" cy="492412"/>
                </a:xfrm>
                <a:prstGeom prst="rect">
                  <a:avLst/>
                </a:prstGeom>
                <a:blipFill>
                  <a:blip r:embed="rId3"/>
                  <a:stretch>
                    <a:fillRect b="-1234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6" name="Google Shape;676;p27"/>
                <p:cNvSpPr txBox="1"/>
                <p:nvPr/>
              </p:nvSpPr>
              <p:spPr>
                <a:xfrm>
                  <a:off x="3919757" y="4690313"/>
                  <a:ext cx="174945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rgbClr val="C00000"/>
                              </a:solidFill>
                              <a:latin typeface="Cambria Math" panose="02040503050406030204" pitchFamily="18" charset="0"/>
                              <a:ea typeface="Cabin"/>
                              <a:cs typeface="Cabin"/>
                              <a:sym typeface="Cabin"/>
                            </a:rPr>
                          </m:ctrlPr>
                        </m:sSubPr>
                        <m:e>
                          <m:r>
                            <a:rPr lang="en-US" sz="2000" b="0" i="1" smtClean="0">
                              <a:solidFill>
                                <a:srgbClr val="C00000"/>
                              </a:solidFill>
                              <a:latin typeface="Cambria Math" panose="02040503050406030204" pitchFamily="18" charset="0"/>
                              <a:ea typeface="Cabin"/>
                              <a:cs typeface="Cabin"/>
                              <a:sym typeface="Cabin"/>
                            </a:rPr>
                            <m:t>𝜆</m:t>
                          </m:r>
                        </m:e>
                        <m:sub>
                          <m:r>
                            <a:rPr lang="en-US" sz="2000" b="0" i="1" smtClean="0">
                              <a:solidFill>
                                <a:srgbClr val="C00000"/>
                              </a:solidFill>
                              <a:latin typeface="Cambria Math" panose="02040503050406030204" pitchFamily="18" charset="0"/>
                              <a:ea typeface="Cabin"/>
                              <a:cs typeface="Cabin"/>
                              <a:sym typeface="Cabin"/>
                            </a:rPr>
                            <m:t>1</m:t>
                          </m:r>
                        </m:sub>
                      </m:sSub>
                    </m:oMath>
                  </a14:m>
                  <a:r>
                    <a:rPr lang="en-US" sz="2000">
                      <a:solidFill>
                        <a:schemeClr val="dk1"/>
                      </a:solidFill>
                      <a:latin typeface="Cabin"/>
                      <a:ea typeface="Cabin"/>
                      <a:cs typeface="Cabin"/>
                      <a:sym typeface="Cabin"/>
                    </a:rPr>
                    <a:t> (jobs/sec)</a:t>
                  </a:r>
                  <a:endParaRPr sz="2000">
                    <a:solidFill>
                      <a:schemeClr val="dk1"/>
                    </a:solidFill>
                    <a:latin typeface="Cabin"/>
                    <a:ea typeface="Cabin"/>
                    <a:cs typeface="Cabin"/>
                    <a:sym typeface="Cabin"/>
                  </a:endParaRPr>
                </a:p>
              </p:txBody>
            </p:sp>
          </mc:Choice>
          <mc:Fallback xmlns="">
            <p:sp>
              <p:nvSpPr>
                <p:cNvPr id="676" name="Google Shape;676;p27"/>
                <p:cNvSpPr txBox="1">
                  <a:spLocks noRot="1" noChangeAspect="1" noMove="1" noResize="1" noEditPoints="1" noAdjustHandles="1" noChangeArrowheads="1" noChangeShapeType="1" noTextEdit="1"/>
                </p:cNvSpPr>
                <p:nvPr/>
              </p:nvSpPr>
              <p:spPr>
                <a:xfrm>
                  <a:off x="3919757" y="4690313"/>
                  <a:ext cx="1749457" cy="492412"/>
                </a:xfrm>
                <a:prstGeom prst="rect">
                  <a:avLst/>
                </a:prstGeom>
                <a:blipFill>
                  <a:blip r:embed="rId4"/>
                  <a:stretch>
                    <a:fillRect b="-12346"/>
                  </a:stretch>
                </a:blipFill>
                <a:ln>
                  <a:noFill/>
                </a:ln>
              </p:spPr>
              <p:txBody>
                <a:bodyPr/>
                <a:lstStyle/>
                <a:p>
                  <a:r>
                    <a:rPr lang="en-US">
                      <a:noFill/>
                    </a:rPr>
                    <a:t> </a:t>
                  </a:r>
                </a:p>
              </p:txBody>
            </p:sp>
          </mc:Fallback>
        </mc:AlternateContent>
      </p:grpSp>
      <p:grpSp>
        <p:nvGrpSpPr>
          <p:cNvPr id="677" name="Google Shape;677;p27"/>
          <p:cNvGrpSpPr/>
          <p:nvPr/>
        </p:nvGrpSpPr>
        <p:grpSpPr>
          <a:xfrm>
            <a:off x="9661850" y="3124196"/>
            <a:ext cx="2252025" cy="1157965"/>
            <a:chOff x="6446263" y="3027921"/>
            <a:chExt cx="2252025" cy="1157965"/>
          </a:xfrm>
        </p:grpSpPr>
        <p:grpSp>
          <p:nvGrpSpPr>
            <p:cNvPr id="678" name="Google Shape;678;p27"/>
            <p:cNvGrpSpPr/>
            <p:nvPr/>
          </p:nvGrpSpPr>
          <p:grpSpPr>
            <a:xfrm>
              <a:off x="6446263" y="3027921"/>
              <a:ext cx="2252025" cy="802159"/>
              <a:chOff x="3551500" y="3947934"/>
              <a:chExt cx="2252025" cy="802159"/>
            </a:xfrm>
          </p:grpSpPr>
          <p:sp>
            <p:nvSpPr>
              <p:cNvPr id="679" name="Google Shape;679;p27"/>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0" name="Google Shape;680;p27"/>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1" name="Google Shape;681;p27"/>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682" name="Google Shape;682;p27"/>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grpSp>
        <p:sp>
          <p:nvSpPr>
            <p:cNvPr id="683" name="Google Shape;683;p27"/>
            <p:cNvSpPr/>
            <p:nvPr/>
          </p:nvSpPr>
          <p:spPr>
            <a:xfrm>
              <a:off x="6446263" y="3120522"/>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4" name="Google Shape;684;p27"/>
            <p:cNvSpPr/>
            <p:nvPr/>
          </p:nvSpPr>
          <p:spPr>
            <a:xfrm>
              <a:off x="6811979" y="359122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5" name="Google Shape;685;p27"/>
            <p:cNvSpPr/>
            <p:nvPr/>
          </p:nvSpPr>
          <p:spPr>
            <a:xfrm>
              <a:off x="6446263" y="3591222"/>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6" name="Google Shape;686;p27"/>
            <p:cNvSpPr/>
            <p:nvPr/>
          </p:nvSpPr>
          <p:spPr>
            <a:xfrm>
              <a:off x="7177679" y="312052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87" name="Google Shape;687;p27"/>
            <p:cNvSpPr txBox="1"/>
            <p:nvPr/>
          </p:nvSpPr>
          <p:spPr>
            <a:xfrm>
              <a:off x="6872875" y="3816587"/>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3: (1,1)</a:t>
              </a:r>
              <a:endParaRPr sz="1200">
                <a:solidFill>
                  <a:schemeClr val="dk1"/>
                </a:solidFill>
                <a:latin typeface="Cabin"/>
                <a:ea typeface="Cabin"/>
                <a:cs typeface="Cabin"/>
                <a:sym typeface="Cabin"/>
              </a:endParaRPr>
            </a:p>
          </p:txBody>
        </p:sp>
      </p:grpSp>
      <p:grpSp>
        <p:nvGrpSpPr>
          <p:cNvPr id="688" name="Google Shape;688;p27"/>
          <p:cNvGrpSpPr/>
          <p:nvPr/>
        </p:nvGrpSpPr>
        <p:grpSpPr>
          <a:xfrm>
            <a:off x="9661838" y="1587959"/>
            <a:ext cx="2252025" cy="1155240"/>
            <a:chOff x="2343650" y="3029284"/>
            <a:chExt cx="2252025" cy="1155240"/>
          </a:xfrm>
        </p:grpSpPr>
        <p:grpSp>
          <p:nvGrpSpPr>
            <p:cNvPr id="689" name="Google Shape;689;p27"/>
            <p:cNvGrpSpPr/>
            <p:nvPr/>
          </p:nvGrpSpPr>
          <p:grpSpPr>
            <a:xfrm>
              <a:off x="2343650" y="3029284"/>
              <a:ext cx="2252025" cy="802159"/>
              <a:chOff x="3551500" y="3947934"/>
              <a:chExt cx="2252025" cy="802159"/>
            </a:xfrm>
          </p:grpSpPr>
          <p:sp>
            <p:nvSpPr>
              <p:cNvPr id="690" name="Google Shape;690;p27"/>
              <p:cNvSpPr/>
              <p:nvPr/>
            </p:nvSpPr>
            <p:spPr>
              <a:xfrm>
                <a:off x="3551500" y="403957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1" name="Google Shape;691;p27"/>
              <p:cNvSpPr/>
              <p:nvPr/>
            </p:nvSpPr>
            <p:spPr>
              <a:xfrm>
                <a:off x="3551500" y="4508525"/>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2" name="Google Shape;692;p27"/>
              <p:cNvSpPr txBox="1"/>
              <p:nvPr/>
            </p:nvSpPr>
            <p:spPr>
              <a:xfrm>
                <a:off x="4998325" y="3947934"/>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693" name="Google Shape;693;p27"/>
              <p:cNvSpPr txBox="1"/>
              <p:nvPr/>
            </p:nvSpPr>
            <p:spPr>
              <a:xfrm>
                <a:off x="4996397" y="4411393"/>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grpSp>
        <p:sp>
          <p:nvSpPr>
            <p:cNvPr id="694" name="Google Shape;694;p27"/>
            <p:cNvSpPr/>
            <p:nvPr/>
          </p:nvSpPr>
          <p:spPr>
            <a:xfrm>
              <a:off x="2343650" y="312188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5" name="Google Shape;695;p27"/>
            <p:cNvSpPr/>
            <p:nvPr/>
          </p:nvSpPr>
          <p:spPr>
            <a:xfrm>
              <a:off x="3084671" y="312188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6" name="Google Shape;696;p27"/>
            <p:cNvSpPr/>
            <p:nvPr/>
          </p:nvSpPr>
          <p:spPr>
            <a:xfrm>
              <a:off x="2343650" y="359258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697" name="Google Shape;697;p27"/>
            <p:cNvSpPr txBox="1"/>
            <p:nvPr/>
          </p:nvSpPr>
          <p:spPr>
            <a:xfrm>
              <a:off x="2692175" y="3815224"/>
              <a:ext cx="1371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latin typeface="Cabin"/>
                  <a:ea typeface="Cabin"/>
                  <a:cs typeface="Cabin"/>
                  <a:sym typeface="Cabin"/>
                </a:rPr>
                <a:t>Schedule 2: (2,0)</a:t>
              </a:r>
              <a:endParaRPr sz="1200">
                <a:solidFill>
                  <a:schemeClr val="dk1"/>
                </a:solidFill>
                <a:latin typeface="Cabin"/>
                <a:ea typeface="Cabin"/>
                <a:cs typeface="Cabin"/>
                <a:sym typeface="Cabin"/>
              </a:endParaRPr>
            </a:p>
          </p:txBody>
        </p:sp>
        <p:sp>
          <p:nvSpPr>
            <p:cNvPr id="698" name="Google Shape;698;p27"/>
            <p:cNvSpPr/>
            <p:nvPr/>
          </p:nvSpPr>
          <p:spPr>
            <a:xfrm>
              <a:off x="2718275" y="3591222"/>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699" name="Google Shape;699;p27"/>
          <p:cNvGrpSpPr/>
          <p:nvPr/>
        </p:nvGrpSpPr>
        <p:grpSpPr>
          <a:xfrm>
            <a:off x="5891924" y="1687618"/>
            <a:ext cx="4554470" cy="3477021"/>
            <a:chOff x="6514775" y="1687618"/>
            <a:chExt cx="4554470" cy="3477021"/>
          </a:xfrm>
        </p:grpSpPr>
        <p:grpSp>
          <p:nvGrpSpPr>
            <p:cNvPr id="700" name="Google Shape;700;p27"/>
            <p:cNvGrpSpPr/>
            <p:nvPr/>
          </p:nvGrpSpPr>
          <p:grpSpPr>
            <a:xfrm>
              <a:off x="6514775" y="1687618"/>
              <a:ext cx="4554470" cy="3477021"/>
              <a:chOff x="6514775" y="1687618"/>
              <a:chExt cx="4554470" cy="3477021"/>
            </a:xfrm>
          </p:grpSpPr>
          <p:sp>
            <p:nvSpPr>
              <p:cNvPr id="701" name="Google Shape;701;p27"/>
              <p:cNvSpPr/>
              <p:nvPr/>
            </p:nvSpPr>
            <p:spPr>
              <a:xfrm>
                <a:off x="7858746" y="36172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02" name="Google Shape;702;p27"/>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03" name="Google Shape;703;p27"/>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04" name="Google Shape;704;p27"/>
                  <p:cNvSpPr txBox="1"/>
                  <p:nvPr/>
                </p:nvSpPr>
                <p:spPr>
                  <a:xfrm>
                    <a:off x="6514775" y="1687618"/>
                    <a:ext cx="185625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6"/>
                                </a:solidFill>
                                <a:latin typeface="Cambria Math" panose="02040503050406030204" pitchFamily="18" charset="0"/>
                                <a:ea typeface="Cabin"/>
                                <a:cs typeface="Cabin"/>
                                <a:sym typeface="Cabin"/>
                              </a:rPr>
                            </m:ctrlPr>
                          </m:sSubPr>
                          <m:e>
                            <m:r>
                              <a:rPr lang="en-US" sz="2000" b="0" i="1" smtClean="0">
                                <a:solidFill>
                                  <a:schemeClr val="accent6"/>
                                </a:solidFill>
                                <a:latin typeface="Cambria Math" panose="02040503050406030204" pitchFamily="18" charset="0"/>
                                <a:ea typeface="Cabin"/>
                                <a:cs typeface="Cabin"/>
                                <a:sym typeface="Cabin"/>
                              </a:rPr>
                              <m:t>𝐶</m:t>
                            </m:r>
                          </m:e>
                          <m:sub>
                            <m:r>
                              <a:rPr lang="en-US" sz="2000" b="0" i="1" smtClean="0">
                                <a:solidFill>
                                  <a:schemeClr val="accent6"/>
                                </a:solidFill>
                                <a:latin typeface="Cambria Math" panose="02040503050406030204" pitchFamily="18" charset="0"/>
                                <a:ea typeface="Cabin"/>
                                <a:cs typeface="Cabin"/>
                                <a:sym typeface="Cabin"/>
                              </a:rPr>
                              <m:t>2</m:t>
                            </m:r>
                          </m:sub>
                        </m:sSub>
                      </m:oMath>
                    </a14:m>
                    <a:r>
                      <a:rPr lang="en-US" sz="2000">
                        <a:solidFill>
                          <a:schemeClr val="dk1"/>
                        </a:solidFill>
                        <a:latin typeface="Cabin"/>
                        <a:ea typeface="Cabin"/>
                        <a:cs typeface="Cabin"/>
                        <a:sym typeface="Cabin"/>
                      </a:rPr>
                      <a:t> (jobs/sec)</a:t>
                    </a:r>
                    <a:endParaRPr sz="2000">
                      <a:solidFill>
                        <a:schemeClr val="dk1"/>
                      </a:solidFill>
                      <a:latin typeface="Cabin"/>
                      <a:ea typeface="Cabin"/>
                      <a:cs typeface="Cabin"/>
                      <a:sym typeface="Cabin"/>
                    </a:endParaRPr>
                  </a:p>
                </p:txBody>
              </p:sp>
            </mc:Choice>
            <mc:Fallback xmlns="">
              <p:sp>
                <p:nvSpPr>
                  <p:cNvPr id="704" name="Google Shape;704;p27"/>
                  <p:cNvSpPr txBox="1">
                    <a:spLocks noRot="1" noChangeAspect="1" noMove="1" noResize="1" noEditPoints="1" noAdjustHandles="1" noChangeArrowheads="1" noChangeShapeType="1" noTextEdit="1"/>
                  </p:cNvSpPr>
                  <p:nvPr/>
                </p:nvSpPr>
                <p:spPr>
                  <a:xfrm>
                    <a:off x="6514775" y="1687618"/>
                    <a:ext cx="1856257" cy="492412"/>
                  </a:xfrm>
                  <a:prstGeom prst="rect">
                    <a:avLst/>
                  </a:prstGeom>
                  <a:blipFill>
                    <a:blip r:embed="rId5"/>
                    <a:stretch>
                      <a:fillRect b="-1111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5" name="Google Shape;705;p27"/>
                  <p:cNvSpPr txBox="1"/>
                  <p:nvPr/>
                </p:nvSpPr>
                <p:spPr>
                  <a:xfrm>
                    <a:off x="8868543" y="4672227"/>
                    <a:ext cx="220070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2000" b="0" i="1" smtClean="0">
                                <a:solidFill>
                                  <a:schemeClr val="accent6"/>
                                </a:solidFill>
                                <a:latin typeface="Cambria Math" panose="02040503050406030204" pitchFamily="18" charset="0"/>
                                <a:ea typeface="Cabin"/>
                                <a:cs typeface="Cabin"/>
                                <a:sym typeface="Cabin"/>
                              </a:rPr>
                            </m:ctrlPr>
                          </m:sSubPr>
                          <m:e>
                            <m:r>
                              <a:rPr lang="en-US" sz="2000" b="0" i="1" smtClean="0">
                                <a:solidFill>
                                  <a:schemeClr val="accent6"/>
                                </a:solidFill>
                                <a:latin typeface="Cambria Math" panose="02040503050406030204" pitchFamily="18" charset="0"/>
                                <a:ea typeface="Cabin"/>
                                <a:cs typeface="Cabin"/>
                                <a:sym typeface="Cabin"/>
                              </a:rPr>
                              <m:t>𝐶</m:t>
                            </m:r>
                          </m:e>
                          <m:sub>
                            <m:r>
                              <a:rPr lang="en-US" sz="2000" b="0" i="1" smtClean="0">
                                <a:solidFill>
                                  <a:schemeClr val="accent6"/>
                                </a:solidFill>
                                <a:latin typeface="Cambria Math" panose="02040503050406030204" pitchFamily="18" charset="0"/>
                                <a:ea typeface="Cabin"/>
                                <a:cs typeface="Cabin"/>
                                <a:sym typeface="Cabin"/>
                              </a:rPr>
                              <m:t>1</m:t>
                            </m:r>
                          </m:sub>
                        </m:sSub>
                      </m:oMath>
                    </a14:m>
                    <a:r>
                      <a:rPr lang="en-US" sz="2000">
                        <a:solidFill>
                          <a:schemeClr val="dk1"/>
                        </a:solidFill>
                        <a:latin typeface="Cabin"/>
                        <a:ea typeface="Cabin"/>
                        <a:cs typeface="Cabin"/>
                        <a:sym typeface="Cabin"/>
                      </a:rPr>
                      <a:t> (jobs/sec)</a:t>
                    </a:r>
                    <a:endParaRPr sz="2000">
                      <a:solidFill>
                        <a:schemeClr val="dk1"/>
                      </a:solidFill>
                      <a:latin typeface="Cabin"/>
                      <a:ea typeface="Cabin"/>
                      <a:cs typeface="Cabin"/>
                      <a:sym typeface="Cabin"/>
                    </a:endParaRPr>
                  </a:p>
                </p:txBody>
              </p:sp>
            </mc:Choice>
            <mc:Fallback xmlns="">
              <p:sp>
                <p:nvSpPr>
                  <p:cNvPr id="705" name="Google Shape;705;p27"/>
                  <p:cNvSpPr txBox="1">
                    <a:spLocks noRot="1" noChangeAspect="1" noMove="1" noResize="1" noEditPoints="1" noAdjustHandles="1" noChangeArrowheads="1" noChangeShapeType="1" noTextEdit="1"/>
                  </p:cNvSpPr>
                  <p:nvPr/>
                </p:nvSpPr>
                <p:spPr>
                  <a:xfrm>
                    <a:off x="8868543" y="4672227"/>
                    <a:ext cx="2200702" cy="492412"/>
                  </a:xfrm>
                  <a:prstGeom prst="rect">
                    <a:avLst/>
                  </a:prstGeom>
                  <a:blipFill>
                    <a:blip r:embed="rId6"/>
                    <a:stretch>
                      <a:fillRect b="-12346"/>
                    </a:stretch>
                  </a:blipFill>
                  <a:ln>
                    <a:noFill/>
                  </a:ln>
                </p:spPr>
                <p:txBody>
                  <a:bodyPr/>
                  <a:lstStyle/>
                  <a:p>
                    <a:r>
                      <a:rPr lang="en-US">
                        <a:noFill/>
                      </a:rPr>
                      <a:t> </a:t>
                    </a:r>
                  </a:p>
                </p:txBody>
              </p:sp>
            </mc:Fallback>
          </mc:AlternateContent>
          <p:sp>
            <p:nvSpPr>
              <p:cNvPr id="706" name="Google Shape;706;p27"/>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07" name="Google Shape;707;p27"/>
            <p:cNvSpPr txBox="1"/>
            <p:nvPr/>
          </p:nvSpPr>
          <p:spPr>
            <a:xfrm>
              <a:off x="7855837" y="3355829"/>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sp>
          <p:nvSpPr>
            <p:cNvPr id="708" name="Google Shape;708;p27"/>
            <p:cNvSpPr txBox="1"/>
            <p:nvPr/>
          </p:nvSpPr>
          <p:spPr>
            <a:xfrm>
              <a:off x="8832915" y="4327861"/>
              <a:ext cx="111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grpSp>
      <p:grpSp>
        <p:nvGrpSpPr>
          <p:cNvPr id="709" name="Google Shape;709;p27"/>
          <p:cNvGrpSpPr/>
          <p:nvPr/>
        </p:nvGrpSpPr>
        <p:grpSpPr>
          <a:xfrm>
            <a:off x="4213842" y="1564507"/>
            <a:ext cx="4018431" cy="3782239"/>
            <a:chOff x="6406280" y="1564507"/>
            <a:chExt cx="4018431" cy="3782239"/>
          </a:xfrm>
        </p:grpSpPr>
        <p:grpSp>
          <p:nvGrpSpPr>
            <p:cNvPr id="710" name="Google Shape;710;p27"/>
            <p:cNvGrpSpPr/>
            <p:nvPr/>
          </p:nvGrpSpPr>
          <p:grpSpPr>
            <a:xfrm>
              <a:off x="6406280" y="1564507"/>
              <a:ext cx="3864253" cy="3782239"/>
              <a:chOff x="6406280" y="1564507"/>
              <a:chExt cx="3864253" cy="3782239"/>
            </a:xfrm>
          </p:grpSpPr>
          <p:sp>
            <p:nvSpPr>
              <p:cNvPr id="711" name="Google Shape;711;p27"/>
              <p:cNvSpPr/>
              <p:nvPr/>
            </p:nvSpPr>
            <p:spPr>
              <a:xfrm>
                <a:off x="7858746" y="36172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712" name="Google Shape;712;p27"/>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713" name="Google Shape;713;p27"/>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714" name="Google Shape;714;p27"/>
                  <p:cNvSpPr txBox="1"/>
                  <p:nvPr/>
                </p:nvSpPr>
                <p:spPr>
                  <a:xfrm>
                    <a:off x="6406280" y="1564507"/>
                    <a:ext cx="153264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b="0" i="1" smtClean="0">
                                <a:solidFill>
                                  <a:schemeClr val="accent6"/>
                                </a:solidFill>
                                <a:latin typeface="Cambria Math" panose="02040503050406030204" pitchFamily="18" charset="0"/>
                                <a:ea typeface="Cabin"/>
                                <a:cs typeface="Cabin"/>
                                <a:sym typeface="Cabin"/>
                              </a:rPr>
                            </m:ctrlPr>
                          </m:sSubPr>
                          <m:e>
                            <m:r>
                              <a:rPr lang="en-US" b="0" i="1" smtClean="0">
                                <a:solidFill>
                                  <a:schemeClr val="accent6"/>
                                </a:solidFill>
                                <a:latin typeface="Cambria Math" panose="02040503050406030204" pitchFamily="18" charset="0"/>
                                <a:ea typeface="Cabin"/>
                                <a:cs typeface="Cabin"/>
                                <a:sym typeface="Cabin"/>
                              </a:rPr>
                              <m:t>𝐶</m:t>
                            </m:r>
                          </m:e>
                          <m:sub>
                            <m:r>
                              <a:rPr lang="en-US" b="0" i="1" smtClean="0">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714" name="Google Shape;714;p27"/>
                  <p:cNvSpPr txBox="1">
                    <a:spLocks noRot="1" noChangeAspect="1" noMove="1" noResize="1" noEditPoints="1" noAdjustHandles="1" noChangeArrowheads="1" noChangeShapeType="1" noTextEdit="1"/>
                  </p:cNvSpPr>
                  <p:nvPr/>
                </p:nvSpPr>
                <p:spPr>
                  <a:xfrm>
                    <a:off x="6406280" y="1564507"/>
                    <a:ext cx="1532644" cy="615523"/>
                  </a:xfrm>
                  <a:prstGeom prst="rect">
                    <a:avLst/>
                  </a:prstGeom>
                  <a:blipFill>
                    <a:blip r:embed="rId7"/>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5" name="Google Shape;715;p27"/>
                  <p:cNvSpPr txBox="1"/>
                  <p:nvPr/>
                </p:nvSpPr>
                <p:spPr>
                  <a:xfrm>
                    <a:off x="8642427" y="4731223"/>
                    <a:ext cx="1628106"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b="0" i="1" smtClean="0">
                                <a:solidFill>
                                  <a:srgbClr val="C00000"/>
                                </a:solidFill>
                                <a:latin typeface="Cambria Math" panose="02040503050406030204" pitchFamily="18" charset="0"/>
                                <a:ea typeface="Cabin"/>
                                <a:cs typeface="Cabin"/>
                                <a:sym typeface="Cabin"/>
                              </a:rPr>
                            </m:ctrlPr>
                          </m:sSubPr>
                          <m:e>
                            <m:r>
                              <a:rPr lang="en-US" b="0" i="1" smtClean="0">
                                <a:solidFill>
                                  <a:srgbClr val="C00000"/>
                                </a:solidFill>
                                <a:latin typeface="Cambria Math" panose="02040503050406030204" pitchFamily="18" charset="0"/>
                                <a:ea typeface="Cabin"/>
                                <a:cs typeface="Cabin"/>
                                <a:sym typeface="Cabin"/>
                              </a:rPr>
                              <m:t>𝜆</m:t>
                            </m:r>
                          </m:e>
                          <m:sub>
                            <m:r>
                              <a:rPr lang="en-US" b="0" i="1" smtClean="0">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b="0" i="1" smtClean="0">
                                <a:solidFill>
                                  <a:schemeClr val="accent6"/>
                                </a:solidFill>
                                <a:latin typeface="Cambria Math" panose="02040503050406030204" pitchFamily="18" charset="0"/>
                                <a:ea typeface="Cabin"/>
                                <a:cs typeface="Cabin"/>
                                <a:sym typeface="Cabin"/>
                              </a:rPr>
                            </m:ctrlPr>
                          </m:sSubPr>
                          <m:e>
                            <m:r>
                              <m:rPr>
                                <m:sty m:val="p"/>
                              </m:rPr>
                              <a:rPr lang="en-US" b="0" i="0" smtClean="0">
                                <a:solidFill>
                                  <a:schemeClr val="accent6"/>
                                </a:solidFill>
                                <a:latin typeface="Cambria Math" panose="02040503050406030204" pitchFamily="18" charset="0"/>
                                <a:ea typeface="Cabin"/>
                                <a:cs typeface="Cabin"/>
                                <a:sym typeface="Cabin"/>
                              </a:rPr>
                              <m:t>C</m:t>
                            </m:r>
                          </m:e>
                          <m:sub>
                            <m:r>
                              <a:rPr lang="ar-AE" b="0" i="0" smtClean="0">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715" name="Google Shape;715;p27"/>
                  <p:cNvSpPr txBox="1">
                    <a:spLocks noRot="1" noChangeAspect="1" noMove="1" noResize="1" noEditPoints="1" noAdjustHandles="1" noChangeArrowheads="1" noChangeShapeType="1" noTextEdit="1"/>
                  </p:cNvSpPr>
                  <p:nvPr/>
                </p:nvSpPr>
                <p:spPr>
                  <a:xfrm>
                    <a:off x="8642427" y="4731223"/>
                    <a:ext cx="1628106" cy="615523"/>
                  </a:xfrm>
                  <a:prstGeom prst="rect">
                    <a:avLst/>
                  </a:prstGeom>
                  <a:blipFill>
                    <a:blip r:embed="rId8"/>
                    <a:stretch>
                      <a:fillRect b="-1980"/>
                    </a:stretch>
                  </a:blipFill>
                  <a:ln>
                    <a:noFill/>
                  </a:ln>
                </p:spPr>
                <p:txBody>
                  <a:bodyPr/>
                  <a:lstStyle/>
                  <a:p>
                    <a:r>
                      <a:rPr lang="en-US">
                        <a:noFill/>
                      </a:rPr>
                      <a:t> </a:t>
                    </a:r>
                  </a:p>
                </p:txBody>
              </p:sp>
            </mc:Fallback>
          </mc:AlternateContent>
          <p:sp>
            <p:nvSpPr>
              <p:cNvPr id="716" name="Google Shape;716;p27"/>
              <p:cNvSpPr/>
              <p:nvPr/>
            </p:nvSpPr>
            <p:spPr>
              <a:xfrm>
                <a:off x="8850494" y="4684096"/>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717" name="Google Shape;717;p27"/>
            <p:cNvSpPr txBox="1"/>
            <p:nvPr/>
          </p:nvSpPr>
          <p:spPr>
            <a:xfrm>
              <a:off x="7845196" y="3332874"/>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718" name="Google Shape;718;p27"/>
            <p:cNvSpPr txBox="1"/>
            <p:nvPr/>
          </p:nvSpPr>
          <p:spPr>
            <a:xfrm>
              <a:off x="8832911" y="4327850"/>
              <a:ext cx="159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grpSp>
      <p:sp>
        <p:nvSpPr>
          <p:cNvPr id="719" name="Google Shape;719;p27"/>
          <p:cNvSpPr/>
          <p:nvPr/>
        </p:nvSpPr>
        <p:spPr>
          <a:xfrm>
            <a:off x="5903275" y="4418625"/>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nvGrpSpPr>
          <p:cNvPr id="720" name="Google Shape;720;p27"/>
          <p:cNvGrpSpPr/>
          <p:nvPr/>
        </p:nvGrpSpPr>
        <p:grpSpPr>
          <a:xfrm>
            <a:off x="10308874" y="1429800"/>
            <a:ext cx="562033" cy="1710625"/>
            <a:chOff x="10308874" y="1429800"/>
            <a:chExt cx="562033" cy="1710625"/>
          </a:xfrm>
        </p:grpSpPr>
        <p:pic>
          <p:nvPicPr>
            <p:cNvPr id="721" name="Google Shape;721;p27" title="[0,0,0,&quot;https://www.codecogs.com/eqnedit.php?latex=(2%5Cmu_1%2C%200)#0&quot;]"/>
            <p:cNvPicPr preferRelativeResize="0"/>
            <p:nvPr/>
          </p:nvPicPr>
          <p:blipFill>
            <a:blip r:embed="rId9">
              <a:alphaModFix/>
            </a:blip>
            <a:stretch>
              <a:fillRect/>
            </a:stretch>
          </p:blipFill>
          <p:spPr>
            <a:xfrm>
              <a:off x="10308874" y="1429800"/>
              <a:ext cx="542840" cy="183000"/>
            </a:xfrm>
            <a:prstGeom prst="rect">
              <a:avLst/>
            </a:prstGeom>
            <a:noFill/>
            <a:ln>
              <a:noFill/>
            </a:ln>
          </p:spPr>
        </p:pic>
        <p:pic>
          <p:nvPicPr>
            <p:cNvPr id="722" name="Google Shape;722;p27" title="[0,0,0,&quot;https://www.codecogs.com/eqnedit.php?latex=(%5Cmu_1%2C%20%5Cmu_2)#0&quot;]"/>
            <p:cNvPicPr preferRelativeResize="0"/>
            <p:nvPr/>
          </p:nvPicPr>
          <p:blipFill>
            <a:blip r:embed="rId10">
              <a:alphaModFix/>
            </a:blip>
            <a:stretch>
              <a:fillRect/>
            </a:stretch>
          </p:blipFill>
          <p:spPr>
            <a:xfrm>
              <a:off x="10326806" y="2957425"/>
              <a:ext cx="544101" cy="183000"/>
            </a:xfrm>
            <a:prstGeom prst="rect">
              <a:avLst/>
            </a:prstGeom>
            <a:noFill/>
            <a:ln>
              <a:noFill/>
            </a:ln>
          </p:spPr>
        </p:pic>
      </p:grpSp>
      <mc:AlternateContent xmlns:mc="http://schemas.openxmlformats.org/markup-compatibility/2006" xmlns:a14="http://schemas.microsoft.com/office/drawing/2010/main">
        <mc:Choice Requires="a14">
          <p:sp>
            <p:nvSpPr>
              <p:cNvPr id="723" name="Google Shape;723;p27"/>
              <p:cNvSpPr txBox="1"/>
              <p:nvPr/>
            </p:nvSpPr>
            <p:spPr>
              <a:xfrm>
                <a:off x="4809718" y="4130515"/>
                <a:ext cx="1228408" cy="4002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b="1" i="1">
                          <a:solidFill>
                            <a:schemeClr val="dk1"/>
                          </a:solidFill>
                          <a:latin typeface="Cambria Math" panose="02040503050406030204" pitchFamily="18" charset="0"/>
                          <a:ea typeface="Cabin"/>
                          <a:cs typeface="Cabin"/>
                          <a:sym typeface="Cabin"/>
                        </a:rPr>
                        <m:t>𝝀</m:t>
                      </m:r>
                      <m:r>
                        <a:rPr lang="en-US" i="1">
                          <a:solidFill>
                            <a:schemeClr val="dk1"/>
                          </a:solidFill>
                          <a:latin typeface="Cambria Math" panose="02040503050406030204" pitchFamily="18" charset="0"/>
                          <a:ea typeface="Cabin"/>
                          <a:cs typeface="Cabin"/>
                          <a:sym typeface="Cabin"/>
                        </a:rPr>
                        <m:t>=(1.2, 0.2)</m:t>
                      </m:r>
                    </m:oMath>
                  </m:oMathPara>
                </a14:m>
                <a:endParaRPr lang="en-US">
                  <a:solidFill>
                    <a:schemeClr val="dk1"/>
                  </a:solidFill>
                  <a:latin typeface="Cabin"/>
                  <a:ea typeface="Cabin"/>
                  <a:cs typeface="Cabin"/>
                  <a:sym typeface="Cabin"/>
                </a:endParaRPr>
              </a:p>
            </p:txBody>
          </p:sp>
        </mc:Choice>
        <mc:Fallback xmlns="">
          <p:sp>
            <p:nvSpPr>
              <p:cNvPr id="723" name="Google Shape;723;p27"/>
              <p:cNvSpPr txBox="1">
                <a:spLocks noRot="1" noChangeAspect="1" noMove="1" noResize="1" noEditPoints="1" noAdjustHandles="1" noChangeArrowheads="1" noChangeShapeType="1" noTextEdit="1"/>
              </p:cNvSpPr>
              <p:nvPr/>
            </p:nvSpPr>
            <p:spPr>
              <a:xfrm>
                <a:off x="4809718" y="4130515"/>
                <a:ext cx="1228408" cy="400200"/>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4" name="Google Shape;724;p27"/>
              <p:cNvSpPr txBox="1"/>
              <p:nvPr/>
            </p:nvSpPr>
            <p:spPr>
              <a:xfrm>
                <a:off x="1409165" y="4130515"/>
                <a:ext cx="1231020" cy="400200"/>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b="1" i="1">
                          <a:solidFill>
                            <a:schemeClr val="dk1"/>
                          </a:solidFill>
                          <a:latin typeface="Cambria Math" panose="02040503050406030204" pitchFamily="18" charset="0"/>
                          <a:ea typeface="Cabin"/>
                          <a:cs typeface="Cabin"/>
                          <a:sym typeface="Cabin"/>
                        </a:rPr>
                        <m:t>𝝀</m:t>
                      </m:r>
                      <m:r>
                        <a:rPr lang="en-US" i="1">
                          <a:solidFill>
                            <a:schemeClr val="dk1"/>
                          </a:solidFill>
                          <a:latin typeface="Cambria Math" panose="02040503050406030204" pitchFamily="18" charset="0"/>
                          <a:ea typeface="Cabin"/>
                          <a:cs typeface="Cabin"/>
                          <a:sym typeface="Cabin"/>
                        </a:rPr>
                        <m:t>=(1.2, 0.2)</m:t>
                      </m:r>
                    </m:oMath>
                  </m:oMathPara>
                </a14:m>
                <a:endParaRPr lang="en-US">
                  <a:solidFill>
                    <a:schemeClr val="dk1"/>
                  </a:solidFill>
                  <a:latin typeface="Cabin"/>
                  <a:ea typeface="Cabin"/>
                  <a:cs typeface="Cabin"/>
                  <a:sym typeface="Cabin"/>
                </a:endParaRPr>
              </a:p>
            </p:txBody>
          </p:sp>
        </mc:Choice>
        <mc:Fallback xmlns="">
          <p:sp>
            <p:nvSpPr>
              <p:cNvPr id="724" name="Google Shape;724;p27"/>
              <p:cNvSpPr txBox="1">
                <a:spLocks noRot="1" noChangeAspect="1" noMove="1" noResize="1" noEditPoints="1" noAdjustHandles="1" noChangeArrowheads="1" noChangeShapeType="1" noTextEdit="1"/>
              </p:cNvSpPr>
              <p:nvPr/>
            </p:nvSpPr>
            <p:spPr>
              <a:xfrm>
                <a:off x="1409165" y="4130515"/>
                <a:ext cx="1231020" cy="400200"/>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Google Shape;542;p25">
                <a:extLst>
                  <a:ext uri="{FF2B5EF4-FFF2-40B4-BE49-F238E27FC236}">
                    <a16:creationId xmlns:a16="http://schemas.microsoft.com/office/drawing/2014/main" id="{B69B459E-FFA1-CBC9-AC4A-0E7278501A9C}"/>
                  </a:ext>
                </a:extLst>
              </p:cNvPr>
              <p:cNvSpPr txBox="1"/>
              <p:nvPr/>
            </p:nvSpPr>
            <p:spPr>
              <a:xfrm>
                <a:off x="303666" y="1010824"/>
                <a:ext cx="3445521"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dirty="0">
                    <a:solidFill>
                      <a:schemeClr val="dk1"/>
                    </a:solidFill>
                    <a:latin typeface="Cabin"/>
                    <a:ea typeface="Cabin"/>
                    <a:cs typeface="Cabin"/>
                    <a:sym typeface="Cabin"/>
                  </a:rPr>
                  <a:t>Arrival rate vector </a:t>
                </a:r>
                <a14:m>
                  <m:oMath xmlns:m="http://schemas.openxmlformats.org/officeDocument/2006/math">
                    <m:r>
                      <a:rPr lang="en-US" sz="1600" b="1" i="1" smtClean="0">
                        <a:solidFill>
                          <a:schemeClr val="dk1"/>
                        </a:solidFill>
                        <a:latin typeface="Cambria Math" panose="02040503050406030204" pitchFamily="18" charset="0"/>
                        <a:ea typeface="Cabin"/>
                        <a:cs typeface="Cabin"/>
                        <a:sym typeface="Cabin"/>
                      </a:rPr>
                      <m:t>𝝀</m:t>
                    </m:r>
                    <m:r>
                      <a:rPr lang="en-US" sz="1600" b="0" i="1" smtClean="0">
                        <a:solidFill>
                          <a:schemeClr val="dk1"/>
                        </a:solidFill>
                        <a:latin typeface="Cambria Math" panose="02040503050406030204" pitchFamily="18" charset="0"/>
                        <a:ea typeface="Cabin"/>
                        <a:cs typeface="Cabin"/>
                        <a:sym typeface="Cabin"/>
                      </a:rPr>
                      <m:t>=</m:t>
                    </m:r>
                    <m:d>
                      <m:dPr>
                        <m:ctrlPr>
                          <a:rPr lang="en-US" sz="1600" b="0" i="1" smtClean="0">
                            <a:solidFill>
                              <a:schemeClr val="dk1"/>
                            </a:solidFill>
                            <a:latin typeface="Cambria Math" panose="02040503050406030204" pitchFamily="18" charset="0"/>
                            <a:ea typeface="Cabin"/>
                            <a:cs typeface="Cabin"/>
                            <a:sym typeface="Cabin"/>
                          </a:rPr>
                        </m:ctrlPr>
                      </m:dPr>
                      <m:e>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1</m:t>
                            </m:r>
                          </m:sub>
                        </m:sSub>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2</m:t>
                            </m:r>
                          </m:sub>
                        </m:sSub>
                        <m:r>
                          <a:rPr lang="en-US" sz="1600" b="0" i="1" smtClean="0">
                            <a:solidFill>
                              <a:schemeClr val="dk1"/>
                            </a:solidFill>
                            <a:latin typeface="Cambria Math" panose="02040503050406030204" pitchFamily="18" charset="0"/>
                            <a:ea typeface="Cabin"/>
                            <a:cs typeface="Cabin"/>
                            <a:sym typeface="Cabin"/>
                          </a:rPr>
                          <m:t>,…,</m:t>
                        </m:r>
                        <m:sSub>
                          <m:sSubPr>
                            <m:ctrlPr>
                              <a:rPr lang="en-US" sz="1600" b="0" i="1" smtClean="0">
                                <a:solidFill>
                                  <a:schemeClr val="dk1"/>
                                </a:solidFill>
                                <a:latin typeface="Cambria Math" panose="02040503050406030204" pitchFamily="18" charset="0"/>
                                <a:ea typeface="Cabin"/>
                                <a:cs typeface="Cabin"/>
                                <a:sym typeface="Cabin"/>
                              </a:rPr>
                            </m:ctrlPr>
                          </m:sSubPr>
                          <m:e>
                            <m:r>
                              <a:rPr lang="en-US" sz="1600" b="0" i="1" smtClean="0">
                                <a:solidFill>
                                  <a:schemeClr val="dk1"/>
                                </a:solidFill>
                                <a:latin typeface="Cambria Math" panose="02040503050406030204" pitchFamily="18" charset="0"/>
                                <a:ea typeface="Cabin"/>
                                <a:cs typeface="Cabin"/>
                                <a:sym typeface="Cabin"/>
                              </a:rPr>
                              <m:t>𝜆</m:t>
                            </m:r>
                          </m:e>
                          <m:sub>
                            <m:r>
                              <a:rPr lang="en-US" sz="1600" b="0" i="1" smtClean="0">
                                <a:solidFill>
                                  <a:schemeClr val="dk1"/>
                                </a:solidFill>
                                <a:latin typeface="Cambria Math" panose="02040503050406030204" pitchFamily="18" charset="0"/>
                                <a:ea typeface="Cabin"/>
                                <a:cs typeface="Cabin"/>
                                <a:sym typeface="Cabin"/>
                              </a:rPr>
                              <m:t>𝐾</m:t>
                            </m:r>
                          </m:sub>
                        </m:sSub>
                      </m:e>
                    </m:d>
                  </m:oMath>
                </a14:m>
                <a:r>
                  <a:rPr lang="en-US" sz="1600" b="0" i="1" dirty="0">
                    <a:solidFill>
                      <a:schemeClr val="dk1"/>
                    </a:solidFill>
                    <a:latin typeface="Cabin"/>
                    <a:ea typeface="Cabin"/>
                    <a:cs typeface="Cabin"/>
                    <a:sym typeface="Cabin"/>
                  </a:rPr>
                  <a:t>.</a:t>
                </a:r>
              </a:p>
              <a:p>
                <a:pPr lvl="0"/>
                <a:r>
                  <a:rPr lang="en-US" sz="1600" i="1" dirty="0">
                    <a:solidFill>
                      <a:schemeClr val="dk1"/>
                    </a:solidFill>
                    <a:latin typeface="Cabin"/>
                    <a:ea typeface="Cabin"/>
                    <a:cs typeface="Cabin"/>
                    <a:sym typeface="Cabin"/>
                  </a:rPr>
                  <a:t>Example: </a:t>
                </a:r>
                <a14:m>
                  <m:oMath xmlns:m="http://schemas.openxmlformats.org/officeDocument/2006/math">
                    <m:r>
                      <a:rPr lang="en-US" sz="1600" b="1" i="1">
                        <a:solidFill>
                          <a:schemeClr val="dk1"/>
                        </a:solidFill>
                        <a:latin typeface="Cambria Math" panose="02040503050406030204" pitchFamily="18" charset="0"/>
                        <a:ea typeface="Cabin"/>
                        <a:cs typeface="Cabin"/>
                        <a:sym typeface="Cabin"/>
                      </a:rPr>
                      <m:t>𝝀</m:t>
                    </m:r>
                    <m:r>
                      <a:rPr lang="en-US" sz="1600" b="1" i="1" smtClean="0">
                        <a:solidFill>
                          <a:schemeClr val="dk1"/>
                        </a:solidFill>
                        <a:latin typeface="Cambria Math" panose="02040503050406030204" pitchFamily="18" charset="0"/>
                        <a:ea typeface="Cabin"/>
                        <a:cs typeface="Cabin"/>
                        <a:sym typeface="Cabin"/>
                      </a:rPr>
                      <m:t>=(</m:t>
                    </m:r>
                    <m:r>
                      <a:rPr lang="en-US" sz="1600" b="0" i="1" smtClean="0">
                        <a:solidFill>
                          <a:schemeClr val="dk1"/>
                        </a:solidFill>
                        <a:latin typeface="Cambria Math" panose="02040503050406030204" pitchFamily="18" charset="0"/>
                        <a:ea typeface="Cabin"/>
                        <a:cs typeface="Cabin"/>
                        <a:sym typeface="Cabin"/>
                      </a:rPr>
                      <m:t>1.2, 0.2)</m:t>
                    </m:r>
                  </m:oMath>
                </a14:m>
                <a:r>
                  <a:rPr lang="en-US" sz="1600" i="1" dirty="0">
                    <a:solidFill>
                      <a:schemeClr val="dk1"/>
                    </a:solidFill>
                    <a:latin typeface="Cabin"/>
                    <a:ea typeface="Cabin"/>
                    <a:cs typeface="Cabin"/>
                    <a:sym typeface="Cabin"/>
                  </a:rPr>
                  <a:t>.</a:t>
                </a:r>
              </a:p>
            </p:txBody>
          </p:sp>
        </mc:Choice>
        <mc:Fallback xmlns="">
          <p:sp>
            <p:nvSpPr>
              <p:cNvPr id="2" name="Google Shape;542;p25">
                <a:extLst>
                  <a:ext uri="{FF2B5EF4-FFF2-40B4-BE49-F238E27FC236}">
                    <a16:creationId xmlns:a16="http://schemas.microsoft.com/office/drawing/2014/main" id="{B69B459E-FFA1-CBC9-AC4A-0E7278501A9C}"/>
                  </a:ext>
                </a:extLst>
              </p:cNvPr>
              <p:cNvSpPr txBox="1">
                <a:spLocks noRot="1" noChangeAspect="1" noMove="1" noResize="1" noEditPoints="1" noAdjustHandles="1" noChangeArrowheads="1" noChangeShapeType="1" noTextEdit="1"/>
              </p:cNvSpPr>
              <p:nvPr/>
            </p:nvSpPr>
            <p:spPr>
              <a:xfrm>
                <a:off x="303666" y="1010824"/>
                <a:ext cx="3445521" cy="677078"/>
              </a:xfrm>
              <a:prstGeom prst="rect">
                <a:avLst/>
              </a:prstGeom>
              <a:blipFill>
                <a:blip r:embed="rId13"/>
                <a:stretch>
                  <a:fillRect l="-1103" b="-3704"/>
                </a:stretch>
              </a:blipFill>
              <a:ln>
                <a:noFill/>
              </a:ln>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nodeType="clickEffect">
                                  <p:stCondLst>
                                    <p:cond delay="0"/>
                                  </p:stCondLst>
                                  <p:childTnLst>
                                    <p:anim calcmode="lin" valueType="num">
                                      <p:cBhvr additive="base">
                                        <p:cTn id="30" dur="1000"/>
                                        <p:tgtEl>
                                          <p:spTgt spid="671"/>
                                        </p:tgtEl>
                                        <p:attrNameLst>
                                          <p:attrName>ppt_x</p:attrName>
                                        </p:attrNameLst>
                                      </p:cBhvr>
                                      <p:tavLst>
                                        <p:tav tm="0">
                                          <p:val>
                                            <p:strVal val="#ppt_x"/>
                                          </p:val>
                                        </p:tav>
                                        <p:tav tm="100000">
                                          <p:val>
                                            <p:strVal val="#ppt_x+1"/>
                                          </p:val>
                                        </p:tav>
                                      </p:tavLst>
                                    </p:anim>
                                    <p:set>
                                      <p:cBhvr>
                                        <p:cTn id="31" dur="1" fill="hold">
                                          <p:stCondLst>
                                            <p:cond delay="1000"/>
                                          </p:stCondLst>
                                        </p:cTn>
                                        <p:tgtEl>
                                          <p:spTgt spid="671"/>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724"/>
                                        </p:tgtEl>
                                        <p:attrNameLst>
                                          <p:attrName>style.visibility</p:attrName>
                                        </p:attrNameLst>
                                      </p:cBhvr>
                                      <p:to>
                                        <p:strVal val="hidden"/>
                                      </p:to>
                                    </p:set>
                                  </p:childTnLst>
                                </p:cTn>
                              </p:par>
                              <p:par>
                                <p:cTn id="34" presetID="2" presetClass="exit" presetSubtype="8" fill="hold" nodeType="withEffect">
                                  <p:stCondLst>
                                    <p:cond delay="0"/>
                                  </p:stCondLst>
                                  <p:childTnLst>
                                    <p:anim calcmode="lin" valueType="num">
                                      <p:cBhvr additive="base">
                                        <p:cTn id="35" dur="1000"/>
                                        <p:tgtEl>
                                          <p:spTgt spid="699"/>
                                        </p:tgtEl>
                                        <p:attrNameLst>
                                          <p:attrName>ppt_x</p:attrName>
                                        </p:attrNameLst>
                                      </p:cBhvr>
                                      <p:tavLst>
                                        <p:tav tm="0">
                                          <p:val>
                                            <p:strVal val="#ppt_x"/>
                                          </p:val>
                                        </p:tav>
                                        <p:tav tm="100000">
                                          <p:val>
                                            <p:strVal val="#ppt_x-1"/>
                                          </p:val>
                                        </p:tav>
                                      </p:tavLst>
                                    </p:anim>
                                    <p:set>
                                      <p:cBhvr>
                                        <p:cTn id="36" dur="1" fill="hold">
                                          <p:stCondLst>
                                            <p:cond delay="1000"/>
                                          </p:stCondLst>
                                        </p:cTn>
                                        <p:tgtEl>
                                          <p:spTgt spid="699"/>
                                        </p:tgtEl>
                                        <p:attrNameLst>
                                          <p:attrName>style.visibility</p:attrName>
                                        </p:attrNameLst>
                                      </p:cBhvr>
                                      <p:to>
                                        <p:strVal val="hidden"/>
                                      </p:to>
                                    </p:set>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70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71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 grpId="0"/>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20" name="Rectangle 19">
            <a:extLst>
              <a:ext uri="{FF2B5EF4-FFF2-40B4-BE49-F238E27FC236}">
                <a16:creationId xmlns:a16="http://schemas.microsoft.com/office/drawing/2014/main" id="{F14C277B-BE30-3645-8223-EB230F18CD51}"/>
              </a:ext>
            </a:extLst>
          </p:cNvPr>
          <p:cNvSpPr/>
          <p:nvPr/>
        </p:nvSpPr>
        <p:spPr>
          <a:xfrm>
            <a:off x="1801167" y="620783"/>
            <a:ext cx="3531569" cy="3279901"/>
          </a:xfrm>
          <a:prstGeom prst="rect">
            <a:avLst/>
          </a:prstGeom>
          <a:gradFill flip="none" rotWithShape="1">
            <a:gsLst>
              <a:gs pos="0">
                <a:schemeClr val="accent1">
                  <a:lumMod val="0"/>
                  <a:lumOff val="100000"/>
                  <a:alpha val="11001"/>
                </a:schemeClr>
              </a:gs>
              <a:gs pos="56000">
                <a:schemeClr val="bg1"/>
              </a:gs>
              <a:gs pos="89000">
                <a:schemeClr val="accent1">
                  <a:lumMod val="45000"/>
                  <a:lumOff val="55000"/>
                </a:schemeClr>
              </a:gs>
              <a:gs pos="100000">
                <a:schemeClr val="accent1">
                  <a:lumMod val="30000"/>
                  <a:lumOff val="70000"/>
                </a:schemeClr>
              </a:gs>
            </a:gsLst>
            <a:lin ang="81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Google Shape;795;p30"/>
          <p:cNvSpPr txBox="1">
            <a:spLocks noGrp="1"/>
          </p:cNvSpPr>
          <p:nvPr>
            <p:ph type="title"/>
          </p:nvPr>
        </p:nvSpPr>
        <p:spPr>
          <a:xfrm>
            <a:off x="381000" y="-92075"/>
            <a:ext cx="10515600" cy="132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300"/>
              <a:t>Stability Conditions and Our Solution</a:t>
            </a:r>
            <a:endParaRPr sz="3300"/>
          </a:p>
        </p:txBody>
      </p:sp>
      <p:sp>
        <p:nvSpPr>
          <p:cNvPr id="797" name="Google Shape;797;p30"/>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mc:AlternateContent xmlns:mc="http://schemas.openxmlformats.org/markup-compatibility/2006" xmlns:a14="http://schemas.microsoft.com/office/drawing/2010/main">
        <mc:Choice Requires="a14">
          <p:sp>
            <p:nvSpPr>
              <p:cNvPr id="842" name="Google Shape;842;p30"/>
              <p:cNvSpPr txBox="1"/>
              <p:nvPr/>
            </p:nvSpPr>
            <p:spPr>
              <a:xfrm>
                <a:off x="3901021" y="5030881"/>
                <a:ext cx="8139133"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dirty="0">
                    <a:solidFill>
                      <a:schemeClr val="dk1"/>
                    </a:solidFill>
                    <a:latin typeface="Cabin"/>
                    <a:ea typeface="Cabin"/>
                    <a:cs typeface="Cabin"/>
                    <a:sym typeface="Cabin"/>
                  </a:rPr>
                  <a:t>Markovian Service Rate (MSR) Policies</a:t>
                </a:r>
                <a:r>
                  <a:rPr lang="en-US" sz="1800" dirty="0">
                    <a:solidFill>
                      <a:schemeClr val="dk1"/>
                    </a:solidFill>
                    <a:latin typeface="Cabin"/>
                    <a:ea typeface="Cabin"/>
                    <a:cs typeface="Cabin"/>
                    <a:sym typeface="Cabin"/>
                  </a:rPr>
                  <a:t>:</a:t>
                </a:r>
              </a:p>
              <a:p>
                <a:pPr marL="0" lvl="0" indent="0" algn="l" rtl="0">
                  <a:spcBef>
                    <a:spcPts val="0"/>
                  </a:spcBef>
                  <a:spcAft>
                    <a:spcPts val="0"/>
                  </a:spcAft>
                  <a:buNone/>
                </a:pPr>
                <a:r>
                  <a:rPr lang="en-US" sz="1800" dirty="0">
                    <a:solidFill>
                      <a:schemeClr val="dk1"/>
                    </a:solidFill>
                    <a:latin typeface="Cabin"/>
                    <a:ea typeface="Cabin"/>
                    <a:cs typeface="Cabin"/>
                    <a:sym typeface="Cabin"/>
                  </a:rPr>
                  <a:t>MSR uses a Continuous-Time-Markov-Chain to randomize the schedule at time </a:t>
                </a:r>
                <a14:m>
                  <m:oMath xmlns:m="http://schemas.openxmlformats.org/officeDocument/2006/math">
                    <m:r>
                      <a:rPr lang="en-US" sz="1800" i="1" dirty="0" smtClean="0">
                        <a:solidFill>
                          <a:schemeClr val="dk1"/>
                        </a:solidFill>
                        <a:latin typeface="Cambria Math" panose="02040503050406030204" pitchFamily="18" charset="0"/>
                        <a:ea typeface="Cabin"/>
                        <a:cs typeface="Cabin"/>
                        <a:sym typeface="Cabin"/>
                      </a:rPr>
                      <m:t>𝑡</m:t>
                    </m:r>
                  </m:oMath>
                </a14:m>
                <a:r>
                  <a:rPr lang="en-US" sz="1800" dirty="0">
                    <a:solidFill>
                      <a:schemeClr val="dk1"/>
                    </a:solidFill>
                    <a:latin typeface="Cabin"/>
                    <a:ea typeface="Cabin"/>
                    <a:cs typeface="Cabin"/>
                    <a:sym typeface="Cabin"/>
                  </a:rPr>
                  <a:t>.</a:t>
                </a:r>
              </a:p>
              <a:p>
                <a:pPr marL="0" lvl="0" indent="0" algn="l" rtl="0">
                  <a:spcBef>
                    <a:spcPts val="0"/>
                  </a:spcBef>
                  <a:spcAft>
                    <a:spcPts val="0"/>
                  </a:spcAft>
                  <a:buNone/>
                </a:pPr>
                <a:r>
                  <a:rPr lang="en-US" sz="1800" dirty="0">
                    <a:solidFill>
                      <a:schemeClr val="dk1"/>
                    </a:solidFill>
                    <a:latin typeface="Cabin"/>
                    <a:ea typeface="Cabin"/>
                    <a:cs typeface="Cabin"/>
                    <a:sym typeface="Cabin"/>
                  </a:rPr>
                  <a:t>We call this CTMC the </a:t>
                </a:r>
                <a:r>
                  <a:rPr lang="en-US" sz="1800" i="1" dirty="0">
                    <a:solidFill>
                      <a:schemeClr val="dk1"/>
                    </a:solidFill>
                    <a:latin typeface="Cabin"/>
                    <a:ea typeface="Cabin"/>
                    <a:cs typeface="Cabin"/>
                    <a:sym typeface="Cabin"/>
                  </a:rPr>
                  <a:t>modulating process.</a:t>
                </a:r>
                <a:endParaRPr sz="1800" dirty="0">
                  <a:solidFill>
                    <a:schemeClr val="dk1"/>
                  </a:solidFill>
                  <a:latin typeface="Cabin"/>
                  <a:ea typeface="Cabin"/>
                  <a:cs typeface="Cabin"/>
                  <a:sym typeface="Cabin"/>
                </a:endParaRPr>
              </a:p>
            </p:txBody>
          </p:sp>
        </mc:Choice>
        <mc:Fallback xmlns="">
          <p:sp>
            <p:nvSpPr>
              <p:cNvPr id="842" name="Google Shape;842;p30"/>
              <p:cNvSpPr txBox="1">
                <a:spLocks noRot="1" noChangeAspect="1" noMove="1" noResize="1" noEditPoints="1" noAdjustHandles="1" noChangeArrowheads="1" noChangeShapeType="1" noTextEdit="1"/>
              </p:cNvSpPr>
              <p:nvPr/>
            </p:nvSpPr>
            <p:spPr>
              <a:xfrm>
                <a:off x="3901021" y="5030881"/>
                <a:ext cx="8139133" cy="1015632"/>
              </a:xfrm>
              <a:prstGeom prst="rect">
                <a:avLst/>
              </a:prstGeom>
              <a:blipFill>
                <a:blip r:embed="rId3"/>
                <a:stretch>
                  <a:fillRect l="-674" b="-4192"/>
                </a:stretch>
              </a:blipFill>
              <a:ln>
                <a:noFill/>
              </a:ln>
            </p:spPr>
            <p:txBody>
              <a:bodyPr/>
              <a:lstStyle/>
              <a:p>
                <a:r>
                  <a:rPr lang="en-US">
                    <a:noFill/>
                  </a:rPr>
                  <a:t> </a:t>
                </a:r>
              </a:p>
            </p:txBody>
          </p:sp>
        </mc:Fallback>
      </mc:AlternateContent>
      <p:grpSp>
        <p:nvGrpSpPr>
          <p:cNvPr id="19" name="Group 18">
            <a:extLst>
              <a:ext uri="{FF2B5EF4-FFF2-40B4-BE49-F238E27FC236}">
                <a16:creationId xmlns:a16="http://schemas.microsoft.com/office/drawing/2014/main" id="{E7E270A8-0AAA-AA3F-0EEC-884682AEB71B}"/>
              </a:ext>
            </a:extLst>
          </p:cNvPr>
          <p:cNvGrpSpPr/>
          <p:nvPr/>
        </p:nvGrpSpPr>
        <p:grpSpPr>
          <a:xfrm>
            <a:off x="4964411" y="3449821"/>
            <a:ext cx="5814015" cy="1298844"/>
            <a:chOff x="2920083" y="1233625"/>
            <a:chExt cx="5814015" cy="1298844"/>
          </a:xfrm>
        </p:grpSpPr>
        <p:grpSp>
          <p:nvGrpSpPr>
            <p:cNvPr id="792" name="Google Shape;792;p30"/>
            <p:cNvGrpSpPr/>
            <p:nvPr/>
          </p:nvGrpSpPr>
          <p:grpSpPr>
            <a:xfrm>
              <a:off x="2920083" y="1597937"/>
              <a:ext cx="5687472" cy="831900"/>
              <a:chOff x="5718861" y="3870296"/>
              <a:chExt cx="5687472" cy="831900"/>
            </a:xfrm>
          </p:grpSpPr>
          <p:sp>
            <p:nvSpPr>
              <p:cNvPr id="793" name="Google Shape;793;p30"/>
              <p:cNvSpPr/>
              <p:nvPr/>
            </p:nvSpPr>
            <p:spPr>
              <a:xfrm>
                <a:off x="9175833"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794" name="Google Shape;794;p30"/>
              <p:cNvSpPr/>
              <p:nvPr/>
            </p:nvSpPr>
            <p:spPr>
              <a:xfrm>
                <a:off x="5718861" y="3870296"/>
                <a:ext cx="2230500" cy="83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819" name="Google Shape;819;p30"/>
            <p:cNvGrpSpPr/>
            <p:nvPr/>
          </p:nvGrpSpPr>
          <p:grpSpPr>
            <a:xfrm>
              <a:off x="3053060" y="1677800"/>
              <a:ext cx="5681038" cy="661996"/>
              <a:chOff x="5851838" y="4178759"/>
              <a:chExt cx="5681038" cy="661996"/>
            </a:xfrm>
          </p:grpSpPr>
          <p:sp>
            <p:nvSpPr>
              <p:cNvPr id="820" name="Google Shape;820;p30"/>
              <p:cNvSpPr/>
              <p:nvPr/>
            </p:nvSpPr>
            <p:spPr>
              <a:xfrm>
                <a:off x="5851838" y="427040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1" name="Google Shape;821;p30"/>
              <p:cNvSpPr/>
              <p:nvPr/>
            </p:nvSpPr>
            <p:spPr>
              <a:xfrm>
                <a:off x="5851838" y="4586950"/>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2" name="Google Shape;822;p30"/>
              <p:cNvSpPr txBox="1"/>
              <p:nvPr/>
            </p:nvSpPr>
            <p:spPr>
              <a:xfrm>
                <a:off x="7298663" y="4178759"/>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4/4 cores</a:t>
                </a:r>
                <a:endParaRPr sz="1000">
                  <a:solidFill>
                    <a:schemeClr val="dk1"/>
                  </a:solidFill>
                  <a:latin typeface="Cabin"/>
                  <a:ea typeface="Cabin"/>
                  <a:cs typeface="Cabin"/>
                  <a:sym typeface="Cabin"/>
                </a:endParaRPr>
              </a:p>
            </p:txBody>
          </p:sp>
          <p:sp>
            <p:nvSpPr>
              <p:cNvPr id="823" name="Google Shape;823;p30"/>
              <p:cNvSpPr txBox="1"/>
              <p:nvPr/>
            </p:nvSpPr>
            <p:spPr>
              <a:xfrm>
                <a:off x="7296735" y="4489818"/>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2/4 GBs</a:t>
                </a:r>
                <a:endParaRPr sz="1000">
                  <a:solidFill>
                    <a:schemeClr val="dk1"/>
                  </a:solidFill>
                  <a:latin typeface="Cabin"/>
                  <a:ea typeface="Cabin"/>
                  <a:cs typeface="Cabin"/>
                  <a:sym typeface="Cabin"/>
                </a:endParaRPr>
              </a:p>
            </p:txBody>
          </p:sp>
          <p:sp>
            <p:nvSpPr>
              <p:cNvPr id="824" name="Google Shape;824;p30"/>
              <p:cNvSpPr/>
              <p:nvPr/>
            </p:nvSpPr>
            <p:spPr>
              <a:xfrm>
                <a:off x="5851838"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5" name="Google Shape;825;p30"/>
              <p:cNvSpPr/>
              <p:nvPr/>
            </p:nvSpPr>
            <p:spPr>
              <a:xfrm>
                <a:off x="6592859" y="4271360"/>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6" name="Google Shape;826;p30"/>
              <p:cNvSpPr/>
              <p:nvPr/>
            </p:nvSpPr>
            <p:spPr>
              <a:xfrm>
                <a:off x="5851838" y="4589660"/>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7" name="Google Shape;827;p30"/>
              <p:cNvSpPr/>
              <p:nvPr/>
            </p:nvSpPr>
            <p:spPr>
              <a:xfrm>
                <a:off x="6226463" y="45882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8" name="Google Shape;828;p30"/>
              <p:cNvSpPr/>
              <p:nvPr/>
            </p:nvSpPr>
            <p:spPr>
              <a:xfrm>
                <a:off x="9280850" y="428263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29" name="Google Shape;829;p30"/>
              <p:cNvSpPr/>
              <p:nvPr/>
            </p:nvSpPr>
            <p:spPr>
              <a:xfrm>
                <a:off x="9280850" y="4599188"/>
                <a:ext cx="1463100" cy="183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0" name="Google Shape;830;p30"/>
              <p:cNvSpPr txBox="1"/>
              <p:nvPr/>
            </p:nvSpPr>
            <p:spPr>
              <a:xfrm>
                <a:off x="10727675" y="4190996"/>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cores</a:t>
                </a:r>
                <a:endParaRPr sz="1000">
                  <a:solidFill>
                    <a:schemeClr val="dk1"/>
                  </a:solidFill>
                  <a:latin typeface="Cabin"/>
                  <a:ea typeface="Cabin"/>
                  <a:cs typeface="Cabin"/>
                  <a:sym typeface="Cabin"/>
                </a:endParaRPr>
              </a:p>
            </p:txBody>
          </p:sp>
          <p:sp>
            <p:nvSpPr>
              <p:cNvPr id="831" name="Google Shape;831;p30"/>
              <p:cNvSpPr txBox="1"/>
              <p:nvPr/>
            </p:nvSpPr>
            <p:spPr>
              <a:xfrm>
                <a:off x="10725747" y="4502055"/>
                <a:ext cx="80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dk1"/>
                    </a:solidFill>
                    <a:latin typeface="Cabin"/>
                    <a:ea typeface="Cabin"/>
                    <a:cs typeface="Cabin"/>
                    <a:sym typeface="Cabin"/>
                  </a:rPr>
                  <a:t>3/4 GBs</a:t>
                </a:r>
                <a:endParaRPr sz="1000">
                  <a:solidFill>
                    <a:schemeClr val="dk1"/>
                  </a:solidFill>
                  <a:latin typeface="Cabin"/>
                  <a:ea typeface="Cabin"/>
                  <a:cs typeface="Cabin"/>
                  <a:sym typeface="Cabin"/>
                </a:endParaRPr>
              </a:p>
            </p:txBody>
          </p:sp>
          <p:sp>
            <p:nvSpPr>
              <p:cNvPr id="832" name="Google Shape;832;p30"/>
              <p:cNvSpPr/>
              <p:nvPr/>
            </p:nvSpPr>
            <p:spPr>
              <a:xfrm>
                <a:off x="9280850" y="4283597"/>
                <a:ext cx="7314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3" name="Google Shape;833;p30"/>
              <p:cNvSpPr/>
              <p:nvPr/>
            </p:nvSpPr>
            <p:spPr>
              <a:xfrm>
                <a:off x="9646567" y="4601895"/>
                <a:ext cx="7314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4" name="Google Shape;834;p30"/>
              <p:cNvSpPr/>
              <p:nvPr/>
            </p:nvSpPr>
            <p:spPr>
              <a:xfrm>
                <a:off x="9280850" y="4601897"/>
                <a:ext cx="365700" cy="1830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5" name="Google Shape;835;p30"/>
              <p:cNvSpPr/>
              <p:nvPr/>
            </p:nvSpPr>
            <p:spPr>
              <a:xfrm>
                <a:off x="10012267" y="4283595"/>
                <a:ext cx="365700" cy="1830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6" name="Google Shape;836;p30"/>
              <p:cNvSpPr/>
              <p:nvPr/>
            </p:nvSpPr>
            <p:spPr>
              <a:xfrm>
                <a:off x="7705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37" name="Google Shape;837;p30"/>
              <p:cNvSpPr/>
              <p:nvPr/>
            </p:nvSpPr>
            <p:spPr>
              <a:xfrm>
                <a:off x="9229475" y="4200775"/>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38" name="Google Shape;838;p30"/>
              <p:cNvCxnSpPr>
                <a:stCxn id="836" idx="0"/>
                <a:endCxn id="837" idx="0"/>
              </p:cNvCxnSpPr>
              <p:nvPr/>
            </p:nvCxnSpPr>
            <p:spPr>
              <a:xfrm rot="-5400000" flipH="1">
                <a:off x="8577125" y="3439075"/>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sp>
            <p:nvSpPr>
              <p:cNvPr id="839" name="Google Shape;839;p30"/>
              <p:cNvSpPr/>
              <p:nvPr/>
            </p:nvSpPr>
            <p:spPr>
              <a:xfrm>
                <a:off x="7705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840" name="Google Shape;840;p30"/>
              <p:cNvSpPr/>
              <p:nvPr/>
            </p:nvSpPr>
            <p:spPr>
              <a:xfrm>
                <a:off x="9229475" y="4542210"/>
                <a:ext cx="219900" cy="28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841" name="Google Shape;841;p30"/>
              <p:cNvCxnSpPr>
                <a:stCxn id="840" idx="2"/>
                <a:endCxn id="839" idx="2"/>
              </p:cNvCxnSpPr>
              <p:nvPr/>
            </p:nvCxnSpPr>
            <p:spPr>
              <a:xfrm rot="5400000">
                <a:off x="8577125" y="4069710"/>
                <a:ext cx="600" cy="1524000"/>
              </a:xfrm>
              <a:prstGeom prst="curvedConnector3">
                <a:avLst>
                  <a:gd name="adj1" fmla="val 39687500"/>
                </a:avLst>
              </a:prstGeom>
              <a:noFill/>
              <a:ln w="9525" cap="flat" cmpd="sng">
                <a:solidFill>
                  <a:schemeClr val="dk2"/>
                </a:solidFill>
                <a:prstDash val="solid"/>
                <a:round/>
                <a:headEnd type="none" w="med" len="med"/>
                <a:tailEnd type="triangle" w="med" len="med"/>
              </a:ln>
            </p:spPr>
          </p:cxnSp>
        </p:grpSp>
        <p:grpSp>
          <p:nvGrpSpPr>
            <p:cNvPr id="844" name="Google Shape;844;p30"/>
            <p:cNvGrpSpPr/>
            <p:nvPr/>
          </p:nvGrpSpPr>
          <p:grpSpPr>
            <a:xfrm>
              <a:off x="5618497" y="1263369"/>
              <a:ext cx="308457" cy="1269100"/>
              <a:chOff x="8417275" y="1783128"/>
              <a:chExt cx="308457" cy="1269100"/>
            </a:xfrm>
          </p:grpSpPr>
          <p:pic>
            <p:nvPicPr>
              <p:cNvPr id="845" name="Google Shape;845;p30" title="[0,0,0,&quot;https://www.codecogs.com/eqnedit.php?latex=%5Calpha_%7B2%2C3%7D#0&quot;]"/>
              <p:cNvPicPr preferRelativeResize="0"/>
              <p:nvPr/>
            </p:nvPicPr>
            <p:blipFill>
              <a:blip r:embed="rId4">
                <a:alphaModFix/>
              </a:blip>
              <a:stretch>
                <a:fillRect/>
              </a:stretch>
            </p:blipFill>
            <p:spPr>
              <a:xfrm>
                <a:off x="8417275" y="1783128"/>
                <a:ext cx="308457" cy="150700"/>
              </a:xfrm>
              <a:prstGeom prst="rect">
                <a:avLst/>
              </a:prstGeom>
              <a:noFill/>
              <a:ln>
                <a:noFill/>
              </a:ln>
            </p:spPr>
          </p:pic>
          <p:pic>
            <p:nvPicPr>
              <p:cNvPr id="846" name="Google Shape;846;p30" title="[0,0,0,&quot;https://www.codecogs.com/eqnedit.php?latex=%5Calpha_%7B3%2C2%7D#0&quot;]"/>
              <p:cNvPicPr preferRelativeResize="0"/>
              <p:nvPr/>
            </p:nvPicPr>
            <p:blipFill>
              <a:blip r:embed="rId5">
                <a:alphaModFix/>
              </a:blip>
              <a:stretch>
                <a:fillRect/>
              </a:stretch>
            </p:blipFill>
            <p:spPr>
              <a:xfrm>
                <a:off x="8417963" y="2901514"/>
                <a:ext cx="307075" cy="150715"/>
              </a:xfrm>
              <a:prstGeom prst="rect">
                <a:avLst/>
              </a:prstGeom>
              <a:noFill/>
              <a:ln>
                <a:noFill/>
              </a:ln>
            </p:spPr>
          </p:pic>
        </p:grpSp>
        <p:sp>
          <p:nvSpPr>
            <p:cNvPr id="2" name="Google Shape;707;p27">
              <a:extLst>
                <a:ext uri="{FF2B5EF4-FFF2-40B4-BE49-F238E27FC236}">
                  <a16:creationId xmlns:a16="http://schemas.microsoft.com/office/drawing/2014/main" id="{74A159B4-F1F2-2076-0D4E-5EB111ADD77B}"/>
                </a:ext>
              </a:extLst>
            </p:cNvPr>
            <p:cNvSpPr txBox="1"/>
            <p:nvPr/>
          </p:nvSpPr>
          <p:spPr>
            <a:xfrm>
              <a:off x="3489770" y="1233625"/>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a:t>
              </a:r>
              <a:endParaRPr>
                <a:solidFill>
                  <a:schemeClr val="dk1"/>
                </a:solidFill>
                <a:latin typeface="Cabin"/>
                <a:ea typeface="Cabin"/>
                <a:cs typeface="Cabin"/>
                <a:sym typeface="Cabin"/>
              </a:endParaRPr>
            </a:p>
          </p:txBody>
        </p:sp>
        <p:sp>
          <p:nvSpPr>
            <p:cNvPr id="3" name="Google Shape;707;p27">
              <a:extLst>
                <a:ext uri="{FF2B5EF4-FFF2-40B4-BE49-F238E27FC236}">
                  <a16:creationId xmlns:a16="http://schemas.microsoft.com/office/drawing/2014/main" id="{4483C316-A880-A028-6DDD-98FF1D624154}"/>
                </a:ext>
              </a:extLst>
            </p:cNvPr>
            <p:cNvSpPr txBox="1"/>
            <p:nvPr/>
          </p:nvSpPr>
          <p:spPr>
            <a:xfrm>
              <a:off x="7033175" y="1239597"/>
              <a:ext cx="1091125"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a:t>
              </a:r>
              <a:endParaRPr>
                <a:solidFill>
                  <a:schemeClr val="dk1"/>
                </a:solidFill>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4" name="Google Shape;663;p26">
                <a:extLst>
                  <a:ext uri="{FF2B5EF4-FFF2-40B4-BE49-F238E27FC236}">
                    <a16:creationId xmlns:a16="http://schemas.microsoft.com/office/drawing/2014/main" id="{CD097F84-EAFC-B987-1DB5-D9B521527CB9}"/>
                  </a:ext>
                </a:extLst>
              </p:cNvPr>
              <p:cNvSpPr txBox="1"/>
              <p:nvPr/>
            </p:nvSpPr>
            <p:spPr>
              <a:xfrm>
                <a:off x="4795583" y="1283986"/>
                <a:ext cx="2311129" cy="8040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n-US" sz="1800" b="0" i="1" smtClean="0">
                              <a:solidFill>
                                <a:schemeClr val="dk1"/>
                              </a:solidFill>
                              <a:latin typeface="Cambria Math" panose="02040503050406030204" pitchFamily="18" charset="0"/>
                              <a:ea typeface="Cabin"/>
                              <a:cs typeface="Cabin"/>
                              <a:sym typeface="Cabin"/>
                            </a:rPr>
                          </m:ctrlPr>
                        </m:sSupPr>
                        <m:e>
                          <m:r>
                            <a:rPr lang="en-US" sz="1800" b="1" i="1" smtClean="0">
                              <a:solidFill>
                                <a:schemeClr val="dk1"/>
                              </a:solidFill>
                              <a:latin typeface="Cambria Math" panose="02040503050406030204" pitchFamily="18" charset="0"/>
                              <a:ea typeface="Cabin"/>
                              <a:cs typeface="Cabin"/>
                              <a:sym typeface="Cabin"/>
                            </a:rPr>
                            <m:t>𝝁</m:t>
                          </m:r>
                        </m:e>
                        <m:sup>
                          <m:r>
                            <a:rPr lang="en-US" sz="1800" b="0" i="1" smtClean="0">
                              <a:solidFill>
                                <a:schemeClr val="dk1"/>
                              </a:solidFill>
                              <a:latin typeface="Cambria Math" panose="02040503050406030204" pitchFamily="18" charset="0"/>
                              <a:ea typeface="Cabin"/>
                              <a:cs typeface="Cabin"/>
                              <a:sym typeface="Cabin"/>
                            </a:rPr>
                            <m:t>∗</m:t>
                          </m:r>
                        </m:sup>
                      </m:sSup>
                      <m:r>
                        <a:rPr lang="en-US" sz="1800" b="0" i="1" smtClean="0">
                          <a:solidFill>
                            <a:schemeClr val="dk1"/>
                          </a:solidFill>
                          <a:latin typeface="Cambria Math" panose="02040503050406030204" pitchFamily="18" charset="0"/>
                          <a:ea typeface="Cabin"/>
                          <a:cs typeface="Cabin"/>
                          <a:sym typeface="Cabin"/>
                        </a:rPr>
                        <m:t>=</m:t>
                      </m:r>
                      <m:func>
                        <m:funcPr>
                          <m:ctrlPr>
                            <a:rPr lang="en-US" sz="1800" b="0" i="1" smtClean="0">
                              <a:solidFill>
                                <a:schemeClr val="dk1"/>
                              </a:solidFill>
                              <a:latin typeface="Cambria Math" panose="02040503050406030204" pitchFamily="18" charset="0"/>
                              <a:ea typeface="Cabin"/>
                              <a:cs typeface="Cabin"/>
                              <a:sym typeface="Cabin"/>
                            </a:rPr>
                          </m:ctrlPr>
                        </m:funcPr>
                        <m:fName>
                          <m:limLow>
                            <m:limLowPr>
                              <m:ctrlPr>
                                <a:rPr lang="en-US" sz="1800" b="0" i="1" smtClean="0">
                                  <a:solidFill>
                                    <a:schemeClr val="dk1"/>
                                  </a:solidFill>
                                  <a:latin typeface="Cambria Math" panose="02040503050406030204" pitchFamily="18" charset="0"/>
                                  <a:ea typeface="Cabin"/>
                                  <a:cs typeface="Cabin"/>
                                  <a:sym typeface="Cabin"/>
                                </a:rPr>
                              </m:ctrlPr>
                            </m:limLowPr>
                            <m:e>
                              <m:r>
                                <m:rPr>
                                  <m:sty m:val="p"/>
                                </m:rPr>
                                <a:rPr lang="en-US" sz="1800" b="0" i="0" smtClean="0">
                                  <a:solidFill>
                                    <a:schemeClr val="dk1"/>
                                  </a:solidFill>
                                  <a:latin typeface="Cambria Math" panose="02040503050406030204" pitchFamily="18" charset="0"/>
                                  <a:ea typeface="Cabin"/>
                                  <a:cs typeface="Cabin"/>
                                  <a:sym typeface="Cabin"/>
                                </a:rPr>
                                <m:t>lim</m:t>
                              </m:r>
                            </m:e>
                            <m:lim>
                              <m:r>
                                <a:rPr lang="en-US" sz="1800" b="0" i="1" smtClean="0">
                                  <a:solidFill>
                                    <a:schemeClr val="dk1"/>
                                  </a:solidFill>
                                  <a:latin typeface="Cambria Math" panose="02040503050406030204" pitchFamily="18" charset="0"/>
                                  <a:ea typeface="Cabin"/>
                                  <a:cs typeface="Cabin"/>
                                  <a:sym typeface="Cabin"/>
                                </a:rPr>
                                <m:t>𝑡</m:t>
                              </m:r>
                              <m:r>
                                <a:rPr lang="en-US" sz="1800" b="0" i="1" smtClean="0">
                                  <a:solidFill>
                                    <a:schemeClr val="dk1"/>
                                  </a:solidFill>
                                  <a:latin typeface="Cambria Math" panose="02040503050406030204" pitchFamily="18" charset="0"/>
                                  <a:ea typeface="Cabin"/>
                                  <a:cs typeface="Cabin"/>
                                  <a:sym typeface="Cabin"/>
                                </a:rPr>
                                <m:t>→∞</m:t>
                              </m:r>
                            </m:lim>
                          </m:limLow>
                        </m:fName>
                        <m:e>
                          <m:f>
                            <m:fPr>
                              <m:ctrlPr>
                                <a:rPr lang="en-US" sz="1800" b="0" i="1" smtClean="0">
                                  <a:solidFill>
                                    <a:schemeClr val="dk1"/>
                                  </a:solidFill>
                                  <a:latin typeface="Cambria Math" panose="02040503050406030204" pitchFamily="18" charset="0"/>
                                  <a:sym typeface="Cabin"/>
                                </a:rPr>
                              </m:ctrlPr>
                            </m:fPr>
                            <m:num>
                              <m:r>
                                <a:rPr lang="en-US" sz="1800" b="0" i="1" smtClean="0">
                                  <a:solidFill>
                                    <a:schemeClr val="dk1"/>
                                  </a:solidFill>
                                  <a:latin typeface="Cambria Math" panose="02040503050406030204" pitchFamily="18" charset="0"/>
                                  <a:sym typeface="Cabin"/>
                                </a:rPr>
                                <m:t>1</m:t>
                              </m:r>
                            </m:num>
                            <m:den>
                              <m:r>
                                <a:rPr lang="en-US" sz="1800" b="0" i="1" smtClean="0">
                                  <a:solidFill>
                                    <a:schemeClr val="dk1"/>
                                  </a:solidFill>
                                  <a:latin typeface="Cambria Math" panose="02040503050406030204" pitchFamily="18" charset="0"/>
                                  <a:sym typeface="Cabin"/>
                                </a:rPr>
                                <m:t>𝑡</m:t>
                              </m:r>
                            </m:den>
                          </m:f>
                          <m:nary>
                            <m:naryPr>
                              <m:ctrlPr>
                                <a:rPr lang="en-US" sz="1800" b="0" i="1" smtClean="0">
                                  <a:solidFill>
                                    <a:schemeClr val="dk1"/>
                                  </a:solidFill>
                                  <a:latin typeface="Cambria Math" panose="02040503050406030204" pitchFamily="18" charset="0"/>
                                  <a:sym typeface="Cabin"/>
                                </a:rPr>
                              </m:ctrlPr>
                            </m:naryPr>
                            <m:sub>
                              <m:r>
                                <m:rPr>
                                  <m:brk m:alnAt="23"/>
                                </m:rPr>
                                <a:rPr lang="en-US" sz="1800" b="0" i="1" smtClean="0">
                                  <a:solidFill>
                                    <a:schemeClr val="dk1"/>
                                  </a:solidFill>
                                  <a:latin typeface="Cambria Math" panose="02040503050406030204" pitchFamily="18" charset="0"/>
                                  <a:sym typeface="Cabin"/>
                                </a:rPr>
                                <m:t>0</m:t>
                              </m:r>
                            </m:sub>
                            <m:sup>
                              <m:r>
                                <a:rPr lang="en-US" sz="1800" b="0" i="1" smtClean="0">
                                  <a:solidFill>
                                    <a:schemeClr val="dk1"/>
                                  </a:solidFill>
                                  <a:latin typeface="Cambria Math" panose="02040503050406030204" pitchFamily="18" charset="0"/>
                                  <a:sym typeface="Cabin"/>
                                </a:rPr>
                                <m:t>𝑡</m:t>
                              </m:r>
                            </m:sup>
                            <m:e>
                              <m:r>
                                <a:rPr lang="en-US" sz="1800" b="1" i="1" smtClean="0">
                                  <a:solidFill>
                                    <a:schemeClr val="dk1"/>
                                  </a:solidFill>
                                  <a:latin typeface="Cambria Math" panose="02040503050406030204" pitchFamily="18" charset="0"/>
                                  <a:sym typeface="Cabin"/>
                                </a:rPr>
                                <m:t>𝑪</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𝑥</m:t>
                              </m:r>
                              <m:r>
                                <a:rPr lang="en-US" sz="1800" b="0" i="1" smtClean="0">
                                  <a:solidFill>
                                    <a:schemeClr val="dk1"/>
                                  </a:solidFill>
                                  <a:latin typeface="Cambria Math" panose="02040503050406030204" pitchFamily="18" charset="0"/>
                                  <a:sym typeface="Cabin"/>
                                </a:rPr>
                                <m:t>)</m:t>
                              </m:r>
                              <m:r>
                                <a:rPr lang="en-US" sz="1800" b="0" i="1" smtClean="0">
                                  <a:solidFill>
                                    <a:schemeClr val="dk1"/>
                                  </a:solidFill>
                                  <a:latin typeface="Cambria Math" panose="02040503050406030204" pitchFamily="18" charset="0"/>
                                  <a:sym typeface="Cabin"/>
                                </a:rPr>
                                <m:t>𝑑𝑥</m:t>
                              </m:r>
                            </m:e>
                          </m:nary>
                        </m:e>
                      </m:func>
                    </m:oMath>
                  </m:oMathPara>
                </a14:m>
                <a:endParaRPr sz="1800">
                  <a:solidFill>
                    <a:schemeClr val="dk1"/>
                  </a:solidFill>
                  <a:latin typeface="Cabin"/>
                  <a:ea typeface="Cabin"/>
                  <a:cs typeface="Cabin"/>
                  <a:sym typeface="Cabin"/>
                </a:endParaRPr>
              </a:p>
            </p:txBody>
          </p:sp>
        </mc:Choice>
        <mc:Fallback xmlns="">
          <p:sp>
            <p:nvSpPr>
              <p:cNvPr id="4" name="Google Shape;663;p26">
                <a:extLst>
                  <a:ext uri="{FF2B5EF4-FFF2-40B4-BE49-F238E27FC236}">
                    <a16:creationId xmlns:a16="http://schemas.microsoft.com/office/drawing/2014/main" id="{CD097F84-EAFC-B987-1DB5-D9B521527CB9}"/>
                  </a:ext>
                </a:extLst>
              </p:cNvPr>
              <p:cNvSpPr txBox="1">
                <a:spLocks noRot="1" noChangeAspect="1" noMove="1" noResize="1" noEditPoints="1" noAdjustHandles="1" noChangeArrowheads="1" noChangeShapeType="1" noTextEdit="1"/>
              </p:cNvSpPr>
              <p:nvPr/>
            </p:nvSpPr>
            <p:spPr>
              <a:xfrm>
                <a:off x="4795583" y="1283986"/>
                <a:ext cx="2311129" cy="804036"/>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Google Shape;542;p25">
                <a:extLst>
                  <a:ext uri="{FF2B5EF4-FFF2-40B4-BE49-F238E27FC236}">
                    <a16:creationId xmlns:a16="http://schemas.microsoft.com/office/drawing/2014/main" id="{09B2124B-4510-D6BF-35F6-7DFC40C4CE11}"/>
                  </a:ext>
                </a:extLst>
              </p:cNvPr>
              <p:cNvSpPr txBox="1"/>
              <p:nvPr/>
            </p:nvSpPr>
            <p:spPr>
              <a:xfrm>
                <a:off x="4795583" y="923916"/>
                <a:ext cx="4359964"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i="1">
                    <a:solidFill>
                      <a:schemeClr val="dk1"/>
                    </a:solidFill>
                    <a:latin typeface="Cabin"/>
                    <a:ea typeface="Cabin"/>
                    <a:cs typeface="Cabin"/>
                    <a:sym typeface="Cabin"/>
                  </a:rPr>
                  <a:t>Long-run average completion rate </a:t>
                </a:r>
                <a14:m>
                  <m:oMath xmlns:m="http://schemas.openxmlformats.org/officeDocument/2006/math">
                    <m:sSup>
                      <m:sSupPr>
                        <m:ctrlPr>
                          <a:rPr lang="en-US" sz="2000" b="0" i="1" smtClean="0">
                            <a:solidFill>
                              <a:schemeClr val="dk1"/>
                            </a:solidFill>
                            <a:latin typeface="Cambria Math" panose="02040503050406030204" pitchFamily="18" charset="0"/>
                            <a:ea typeface="Cabin"/>
                            <a:cs typeface="Cabin"/>
                            <a:sym typeface="Cabin"/>
                          </a:rPr>
                        </m:ctrlPr>
                      </m:sSupPr>
                      <m:e>
                        <m:r>
                          <a:rPr lang="en-US" sz="2000" b="1" i="1" smtClean="0">
                            <a:solidFill>
                              <a:schemeClr val="dk1"/>
                            </a:solidFill>
                            <a:latin typeface="Cambria Math" panose="02040503050406030204" pitchFamily="18" charset="0"/>
                            <a:ea typeface="Cabin"/>
                            <a:cs typeface="Cabin"/>
                            <a:sym typeface="Cabin"/>
                          </a:rPr>
                          <m:t>𝝁</m:t>
                        </m:r>
                      </m:e>
                      <m:sup>
                        <m:r>
                          <a:rPr lang="en-US" sz="2000" b="0" i="1" smtClean="0">
                            <a:solidFill>
                              <a:schemeClr val="dk1"/>
                            </a:solidFill>
                            <a:latin typeface="Cambria Math" panose="02040503050406030204" pitchFamily="18" charset="0"/>
                            <a:ea typeface="Cabin"/>
                            <a:cs typeface="Cabin"/>
                            <a:sym typeface="Cabin"/>
                          </a:rPr>
                          <m:t>∗</m:t>
                        </m:r>
                      </m:sup>
                    </m:sSup>
                  </m:oMath>
                </a14:m>
                <a:r>
                  <a:rPr lang="en-US" sz="2000" b="0" i="1">
                    <a:solidFill>
                      <a:schemeClr val="dk1"/>
                    </a:solidFill>
                    <a:latin typeface="Cabin"/>
                    <a:ea typeface="Cabin"/>
                    <a:cs typeface="Cabin"/>
                    <a:sym typeface="Cabin"/>
                  </a:rPr>
                  <a:t>.</a:t>
                </a:r>
              </a:p>
            </p:txBody>
          </p:sp>
        </mc:Choice>
        <mc:Fallback xmlns="">
          <p:sp>
            <p:nvSpPr>
              <p:cNvPr id="5" name="Google Shape;542;p25">
                <a:extLst>
                  <a:ext uri="{FF2B5EF4-FFF2-40B4-BE49-F238E27FC236}">
                    <a16:creationId xmlns:a16="http://schemas.microsoft.com/office/drawing/2014/main" id="{09B2124B-4510-D6BF-35F6-7DFC40C4CE11}"/>
                  </a:ext>
                </a:extLst>
              </p:cNvPr>
              <p:cNvSpPr txBox="1">
                <a:spLocks noRot="1" noChangeAspect="1" noMove="1" noResize="1" noEditPoints="1" noAdjustHandles="1" noChangeArrowheads="1" noChangeShapeType="1" noTextEdit="1"/>
              </p:cNvSpPr>
              <p:nvPr/>
            </p:nvSpPr>
            <p:spPr>
              <a:xfrm>
                <a:off x="4795583" y="923916"/>
                <a:ext cx="4359964" cy="492412"/>
              </a:xfrm>
              <a:prstGeom prst="rect">
                <a:avLst/>
              </a:prstGeom>
              <a:blipFill>
                <a:blip r:embed="rId7"/>
                <a:stretch>
                  <a:fillRect l="-1538" b="-12500"/>
                </a:stretch>
              </a:blipFill>
              <a:ln>
                <a:noFill/>
              </a:ln>
            </p:spPr>
            <p:txBody>
              <a:bodyPr/>
              <a:lstStyle/>
              <a:p>
                <a:r>
                  <a:rPr lang="en-US">
                    <a:noFill/>
                  </a:rPr>
                  <a:t> </a:t>
                </a:r>
              </a:p>
            </p:txBody>
          </p:sp>
        </mc:Fallback>
      </mc:AlternateContent>
      <p:grpSp>
        <p:nvGrpSpPr>
          <p:cNvPr id="6" name="Google Shape;780;p29">
            <a:extLst>
              <a:ext uri="{FF2B5EF4-FFF2-40B4-BE49-F238E27FC236}">
                <a16:creationId xmlns:a16="http://schemas.microsoft.com/office/drawing/2014/main" id="{260C09C0-1017-8E75-C1BD-F70E0B376809}"/>
              </a:ext>
            </a:extLst>
          </p:cNvPr>
          <p:cNvGrpSpPr/>
          <p:nvPr/>
        </p:nvGrpSpPr>
        <p:grpSpPr>
          <a:xfrm>
            <a:off x="4849059" y="2140963"/>
            <a:ext cx="5380883" cy="950194"/>
            <a:chOff x="5219050" y="3365350"/>
            <a:chExt cx="5584025" cy="1327575"/>
          </a:xfrm>
        </p:grpSpPr>
        <mc:AlternateContent xmlns:mc="http://schemas.openxmlformats.org/markup-compatibility/2006" xmlns:a14="http://schemas.microsoft.com/office/drawing/2010/main">
          <mc:Choice Requires="a14">
            <p:sp>
              <p:nvSpPr>
                <p:cNvPr id="7" name="Google Shape;781;p29">
                  <a:extLst>
                    <a:ext uri="{FF2B5EF4-FFF2-40B4-BE49-F238E27FC236}">
                      <a16:creationId xmlns:a16="http://schemas.microsoft.com/office/drawing/2014/main" id="{A0B76FDD-6A66-2068-2043-CA1087A64EC8}"/>
                    </a:ext>
                  </a:extLst>
                </p:cNvPr>
                <p:cNvSpPr/>
                <p:nvPr/>
              </p:nvSpPr>
              <p:spPr>
                <a:xfrm>
                  <a:off x="5219175" y="3366325"/>
                  <a:ext cx="5583900" cy="13266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sz="600">
                    <a:latin typeface="Cabin"/>
                    <a:ea typeface="Cabin"/>
                    <a:cs typeface="Cabin"/>
                    <a:sym typeface="Cabin"/>
                  </a:endParaRPr>
                </a:p>
                <a:p>
                  <a:pPr marL="0" lvl="0" indent="0" algn="l" rtl="0">
                    <a:spcBef>
                      <a:spcPts val="0"/>
                    </a:spcBef>
                    <a:spcAft>
                      <a:spcPts val="0"/>
                    </a:spcAft>
                    <a:buNone/>
                  </a:pPr>
                  <a:r>
                    <a:rPr lang="en-US" sz="2000">
                      <a:latin typeface="Cabin"/>
                      <a:ea typeface="Cabin"/>
                      <a:cs typeface="Cabin"/>
                      <a:sym typeface="Cabin"/>
                    </a:rPr>
                    <a:t>The system is stable when </a:t>
                  </a:r>
                  <a14:m>
                    <m:oMath xmlns:m="http://schemas.openxmlformats.org/officeDocument/2006/math">
                      <m:sSup>
                        <m:sSupPr>
                          <m:ctrlPr>
                            <a:rPr lang="en-US" sz="2000" b="0" i="1" dirty="0" smtClean="0">
                              <a:latin typeface="Cambria Math" panose="02040503050406030204" pitchFamily="18" charset="0"/>
                              <a:ea typeface="Cabin"/>
                              <a:cs typeface="Cabin"/>
                              <a:sym typeface="Cabin"/>
                            </a:rPr>
                          </m:ctrlPr>
                        </m:sSupPr>
                        <m:e>
                          <m:r>
                            <a:rPr lang="en-US" sz="2000" b="1" i="1" dirty="0" smtClean="0">
                              <a:latin typeface="Cambria Math" panose="02040503050406030204" pitchFamily="18" charset="0"/>
                              <a:ea typeface="Cabin"/>
                              <a:cs typeface="Cabin"/>
                              <a:sym typeface="Cabin"/>
                            </a:rPr>
                            <m:t>𝝁</m:t>
                          </m:r>
                        </m:e>
                        <m:sup>
                          <m:r>
                            <a:rPr lang="en-US" sz="2000" b="0" i="1" dirty="0" smtClean="0">
                              <a:latin typeface="Cambria Math" panose="02040503050406030204" pitchFamily="18" charset="0"/>
                              <a:ea typeface="Cabin"/>
                              <a:cs typeface="Cabin"/>
                              <a:sym typeface="Cabin"/>
                            </a:rPr>
                            <m:t>∗</m:t>
                          </m:r>
                        </m:sup>
                      </m:sSup>
                      <m:r>
                        <a:rPr lang="en-US" sz="2000" b="0" i="1" dirty="0" smtClean="0">
                          <a:latin typeface="Cambria Math" panose="02040503050406030204" pitchFamily="18" charset="0"/>
                          <a:ea typeface="Cabin"/>
                          <a:cs typeface="Cabin"/>
                          <a:sym typeface="Cabin"/>
                        </a:rPr>
                        <m:t>&gt;</m:t>
                      </m:r>
                      <m:r>
                        <a:rPr lang="en-US" sz="2000" b="1" i="1" dirty="0" smtClean="0">
                          <a:latin typeface="Cambria Math" panose="02040503050406030204" pitchFamily="18" charset="0"/>
                          <a:ea typeface="Cabin"/>
                          <a:cs typeface="Cabin"/>
                          <a:sym typeface="Cabin"/>
                        </a:rPr>
                        <m:t>𝝀</m:t>
                      </m:r>
                    </m:oMath>
                  </a14:m>
                  <a:r>
                    <a:rPr lang="en-US" sz="2000">
                      <a:latin typeface="Cabin"/>
                      <a:ea typeface="Cabin"/>
                      <a:cs typeface="Cabin"/>
                      <a:sym typeface="Cabin"/>
                    </a:rPr>
                    <a:t>.</a:t>
                  </a:r>
                  <a:endParaRPr sz="2000">
                    <a:latin typeface="Cabin"/>
                    <a:ea typeface="Cabin"/>
                    <a:cs typeface="Cabin"/>
                    <a:sym typeface="Cabin"/>
                  </a:endParaRPr>
                </a:p>
              </p:txBody>
            </p:sp>
          </mc:Choice>
          <mc:Fallback xmlns="">
            <p:sp>
              <p:nvSpPr>
                <p:cNvPr id="7" name="Google Shape;781;p29">
                  <a:extLst>
                    <a:ext uri="{FF2B5EF4-FFF2-40B4-BE49-F238E27FC236}">
                      <a16:creationId xmlns:a16="http://schemas.microsoft.com/office/drawing/2014/main" id="{A0B76FDD-6A66-2068-2043-CA1087A64EC8}"/>
                    </a:ext>
                  </a:extLst>
                </p:cNvPr>
                <p:cNvSpPr>
                  <a:spLocks noRot="1" noChangeAspect="1" noMove="1" noResize="1" noEditPoints="1" noAdjustHandles="1" noChangeArrowheads="1" noChangeShapeType="1" noTextEdit="1"/>
                </p:cNvSpPr>
                <p:nvPr/>
              </p:nvSpPr>
              <p:spPr>
                <a:xfrm>
                  <a:off x="5219175" y="3366325"/>
                  <a:ext cx="5583900" cy="1326600"/>
                </a:xfrm>
                <a:prstGeom prst="roundRect">
                  <a:avLst>
                    <a:gd name="adj" fmla="val 16667"/>
                  </a:avLst>
                </a:prstGeom>
                <a:blipFill>
                  <a:blip r:embed="rId8"/>
                  <a:stretch>
                    <a:fillRect l="-113"/>
                  </a:stretch>
                </a:blipFill>
                <a:ln w="9525" cap="flat" cmpd="sng">
                  <a:solidFill>
                    <a:schemeClr val="dk2"/>
                  </a:solidFill>
                  <a:prstDash val="solid"/>
                  <a:round/>
                  <a:headEnd type="none" w="sm" len="sm"/>
                  <a:tailEnd type="none" w="sm" len="sm"/>
                </a:ln>
              </p:spPr>
              <p:txBody>
                <a:bodyPr/>
                <a:lstStyle/>
                <a:p>
                  <a:r>
                    <a:rPr lang="en-US">
                      <a:noFill/>
                    </a:rPr>
                    <a:t> </a:t>
                  </a:r>
                </a:p>
              </p:txBody>
            </p:sp>
          </mc:Fallback>
        </mc:AlternateContent>
        <p:sp>
          <p:nvSpPr>
            <p:cNvPr id="8" name="Google Shape;782;p29">
              <a:extLst>
                <a:ext uri="{FF2B5EF4-FFF2-40B4-BE49-F238E27FC236}">
                  <a16:creationId xmlns:a16="http://schemas.microsoft.com/office/drawing/2014/main" id="{3DE2C890-96B6-83F2-7E9C-A50A55F40C8D}"/>
                </a:ext>
              </a:extLst>
            </p:cNvPr>
            <p:cNvSpPr/>
            <p:nvPr/>
          </p:nvSpPr>
          <p:spPr>
            <a:xfrm>
              <a:off x="5219050" y="3365350"/>
              <a:ext cx="5583900" cy="3096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900" i="1">
                  <a:solidFill>
                    <a:schemeClr val="lt1"/>
                  </a:solidFill>
                  <a:latin typeface="Cabin"/>
                  <a:ea typeface="Cabin"/>
                  <a:cs typeface="Cabin"/>
                  <a:sym typeface="Cabin"/>
                </a:rPr>
                <a:t>Theorem 1 (Stability conditions)</a:t>
              </a:r>
              <a:endParaRPr sz="1900" i="1">
                <a:solidFill>
                  <a:schemeClr val="lt1"/>
                </a:solidFill>
                <a:latin typeface="Cabin"/>
                <a:ea typeface="Cabin"/>
                <a:cs typeface="Cabin"/>
                <a:sym typeface="Cabin"/>
              </a:endParaRPr>
            </a:p>
          </p:txBody>
        </p:sp>
      </p:grpSp>
      <p:cxnSp>
        <p:nvCxnSpPr>
          <p:cNvPr id="29" name="Google Shape;743;p28">
            <a:extLst>
              <a:ext uri="{FF2B5EF4-FFF2-40B4-BE49-F238E27FC236}">
                <a16:creationId xmlns:a16="http://schemas.microsoft.com/office/drawing/2014/main" id="{F518DA22-B6A5-C1B9-697A-43A4FFEC1B25}"/>
              </a:ext>
            </a:extLst>
          </p:cNvPr>
          <p:cNvCxnSpPr>
            <a:cxnSpLocks/>
            <a:stCxn id="34" idx="5"/>
            <a:endCxn id="35" idx="1"/>
          </p:cNvCxnSpPr>
          <p:nvPr/>
        </p:nvCxnSpPr>
        <p:spPr>
          <a:xfrm>
            <a:off x="1594813" y="3052024"/>
            <a:ext cx="925476" cy="1001676"/>
          </a:xfrm>
          <a:prstGeom prst="straightConnector1">
            <a:avLst/>
          </a:prstGeom>
          <a:noFill/>
          <a:ln w="9525" cap="flat" cmpd="sng">
            <a:solidFill>
              <a:schemeClr val="dk2"/>
            </a:solidFill>
            <a:prstDash val="solid"/>
            <a:round/>
            <a:headEnd type="none" w="med" len="med"/>
            <a:tailEnd type="none" w="med" len="med"/>
          </a:ln>
        </p:spPr>
      </p:cxnSp>
      <p:grpSp>
        <p:nvGrpSpPr>
          <p:cNvPr id="37" name="Group 36">
            <a:extLst>
              <a:ext uri="{FF2B5EF4-FFF2-40B4-BE49-F238E27FC236}">
                <a16:creationId xmlns:a16="http://schemas.microsoft.com/office/drawing/2014/main" id="{B9D36071-FE2C-4926-8494-FD38B1C71121}"/>
              </a:ext>
            </a:extLst>
          </p:cNvPr>
          <p:cNvGrpSpPr/>
          <p:nvPr/>
        </p:nvGrpSpPr>
        <p:grpSpPr>
          <a:xfrm>
            <a:off x="1958137" y="3165835"/>
            <a:ext cx="2363596" cy="400079"/>
            <a:chOff x="1874613" y="3268178"/>
            <a:chExt cx="2363596" cy="400079"/>
          </a:xfrm>
        </p:grpSpPr>
        <p:sp>
          <p:nvSpPr>
            <p:cNvPr id="30" name="Google Shape;744;p28">
              <a:extLst>
                <a:ext uri="{FF2B5EF4-FFF2-40B4-BE49-F238E27FC236}">
                  <a16:creationId xmlns:a16="http://schemas.microsoft.com/office/drawing/2014/main" id="{51DCB1E6-4CDA-330A-D7C0-5554C00A1EEC}"/>
                </a:ext>
              </a:extLst>
            </p:cNvPr>
            <p:cNvSpPr/>
            <p:nvPr/>
          </p:nvSpPr>
          <p:spPr>
            <a:xfrm>
              <a:off x="1874613" y="3541076"/>
              <a:ext cx="92100" cy="92100"/>
            </a:xfrm>
            <a:prstGeom prst="ellipse">
              <a:avLst/>
            </a:prstGeom>
            <a:solidFill>
              <a:srgbClr val="0020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31" name="Google Shape;745;p28">
                  <a:extLst>
                    <a:ext uri="{FF2B5EF4-FFF2-40B4-BE49-F238E27FC236}">
                      <a16:creationId xmlns:a16="http://schemas.microsoft.com/office/drawing/2014/main" id="{54CD471B-6493-B4B3-3145-C2368270F2F3}"/>
                    </a:ext>
                  </a:extLst>
                </p:cNvPr>
                <p:cNvSpPr txBox="1"/>
                <p:nvPr/>
              </p:nvSpPr>
              <p:spPr>
                <a:xfrm>
                  <a:off x="1901809" y="3268178"/>
                  <a:ext cx="23364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Average schedule </a:t>
                  </a:r>
                  <a14:m>
                    <m:oMath xmlns:m="http://schemas.openxmlformats.org/officeDocument/2006/math">
                      <m:sSup>
                        <m:sSupPr>
                          <m:ctrlPr>
                            <a:rPr lang="en-US" b="0" i="1" smtClean="0">
                              <a:solidFill>
                                <a:schemeClr val="dk1"/>
                              </a:solidFill>
                              <a:latin typeface="Cambria Math" panose="02040503050406030204" pitchFamily="18" charset="0"/>
                              <a:ea typeface="Cabin"/>
                              <a:cs typeface="Cabin"/>
                              <a:sym typeface="Cabin"/>
                            </a:rPr>
                          </m:ctrlPr>
                        </m:sSupPr>
                        <m:e>
                          <m:r>
                            <a:rPr lang="en-US" b="1" i="1" smtClean="0">
                              <a:solidFill>
                                <a:schemeClr val="dk1"/>
                              </a:solidFill>
                              <a:latin typeface="Cambria Math" panose="02040503050406030204" pitchFamily="18" charset="0"/>
                              <a:ea typeface="Cabin"/>
                              <a:cs typeface="Cabin"/>
                              <a:sym typeface="Cabin"/>
                            </a:rPr>
                            <m:t>𝝁</m:t>
                          </m:r>
                        </m:e>
                        <m:sup>
                          <m:r>
                            <a:rPr lang="en-US" b="0" i="1" smtClean="0">
                              <a:solidFill>
                                <a:schemeClr val="dk1"/>
                              </a:solidFill>
                              <a:latin typeface="Cambria Math" panose="02040503050406030204" pitchFamily="18" charset="0"/>
                              <a:ea typeface="Cabin"/>
                              <a:cs typeface="Cabin"/>
                              <a:sym typeface="Cabin"/>
                            </a:rPr>
                            <m:t>∗</m:t>
                          </m:r>
                        </m:sup>
                      </m:sSup>
                    </m:oMath>
                  </a14:m>
                  <a:endParaRPr>
                    <a:solidFill>
                      <a:schemeClr val="dk1"/>
                    </a:solidFill>
                    <a:latin typeface="Cabin"/>
                    <a:ea typeface="Cabin"/>
                    <a:cs typeface="Cabin"/>
                    <a:sym typeface="Cabin"/>
                  </a:endParaRPr>
                </a:p>
              </p:txBody>
            </p:sp>
          </mc:Choice>
          <mc:Fallback xmlns="">
            <p:sp>
              <p:nvSpPr>
                <p:cNvPr id="31" name="Google Shape;745;p28">
                  <a:extLst>
                    <a:ext uri="{FF2B5EF4-FFF2-40B4-BE49-F238E27FC236}">
                      <a16:creationId xmlns:a16="http://schemas.microsoft.com/office/drawing/2014/main" id="{54CD471B-6493-B4B3-3145-C2368270F2F3}"/>
                    </a:ext>
                  </a:extLst>
                </p:cNvPr>
                <p:cNvSpPr txBox="1">
                  <a:spLocks noRot="1" noChangeAspect="1" noMove="1" noResize="1" noEditPoints="1" noAdjustHandles="1" noChangeArrowheads="1" noChangeShapeType="1" noTextEdit="1"/>
                </p:cNvSpPr>
                <p:nvPr/>
              </p:nvSpPr>
              <p:spPr>
                <a:xfrm>
                  <a:off x="1901809" y="3268178"/>
                  <a:ext cx="2336400" cy="400079"/>
                </a:xfrm>
                <a:prstGeom prst="rect">
                  <a:avLst/>
                </a:prstGeom>
                <a:blipFill>
                  <a:blip r:embed="rId9"/>
                  <a:stretch>
                    <a:fillRect l="-783" b="-3030"/>
                  </a:stretch>
                </a:blipFill>
                <a:ln>
                  <a:noFill/>
                </a:ln>
              </p:spPr>
              <p:txBody>
                <a:bodyPr/>
                <a:lstStyle/>
                <a:p>
                  <a:r>
                    <a:rPr lang="en-US">
                      <a:noFill/>
                    </a:rPr>
                    <a:t> </a:t>
                  </a:r>
                </a:p>
              </p:txBody>
            </p:sp>
          </mc:Fallback>
        </mc:AlternateContent>
      </p:grpSp>
      <p:grpSp>
        <p:nvGrpSpPr>
          <p:cNvPr id="38" name="Group 37">
            <a:extLst>
              <a:ext uri="{FF2B5EF4-FFF2-40B4-BE49-F238E27FC236}">
                <a16:creationId xmlns:a16="http://schemas.microsoft.com/office/drawing/2014/main" id="{F95640A5-EEAA-DA52-1D82-240B2E8C2C27}"/>
              </a:ext>
            </a:extLst>
          </p:cNvPr>
          <p:cNvGrpSpPr/>
          <p:nvPr/>
        </p:nvGrpSpPr>
        <p:grpSpPr>
          <a:xfrm>
            <a:off x="87801" y="921683"/>
            <a:ext cx="4200415" cy="3765260"/>
            <a:chOff x="56846" y="1069018"/>
            <a:chExt cx="4200415" cy="3765260"/>
          </a:xfrm>
        </p:grpSpPr>
        <p:grpSp>
          <p:nvGrpSpPr>
            <p:cNvPr id="21" name="Google Shape;732;p28">
              <a:extLst>
                <a:ext uri="{FF2B5EF4-FFF2-40B4-BE49-F238E27FC236}">
                  <a16:creationId xmlns:a16="http://schemas.microsoft.com/office/drawing/2014/main" id="{34874F9E-8CC3-5DA8-9EAB-BCEE9682992F}"/>
                </a:ext>
              </a:extLst>
            </p:cNvPr>
            <p:cNvGrpSpPr/>
            <p:nvPr/>
          </p:nvGrpSpPr>
          <p:grpSpPr>
            <a:xfrm>
              <a:off x="56846" y="1069018"/>
              <a:ext cx="4111013" cy="3765260"/>
              <a:chOff x="6430345" y="1565567"/>
              <a:chExt cx="4111013" cy="3765260"/>
            </a:xfrm>
          </p:grpSpPr>
          <p:sp>
            <p:nvSpPr>
              <p:cNvPr id="22" name="Google Shape;733;p28">
                <a:extLst>
                  <a:ext uri="{FF2B5EF4-FFF2-40B4-BE49-F238E27FC236}">
                    <a16:creationId xmlns:a16="http://schemas.microsoft.com/office/drawing/2014/main" id="{77A5985D-7E55-4759-833B-05500E873E7E}"/>
                  </a:ext>
                </a:extLst>
              </p:cNvPr>
              <p:cNvSpPr/>
              <p:nvPr/>
            </p:nvSpPr>
            <p:spPr>
              <a:xfrm>
                <a:off x="7858746" y="36172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cxnSp>
            <p:nvCxnSpPr>
              <p:cNvPr id="23" name="Google Shape;734;p28">
                <a:extLst>
                  <a:ext uri="{FF2B5EF4-FFF2-40B4-BE49-F238E27FC236}">
                    <a16:creationId xmlns:a16="http://schemas.microsoft.com/office/drawing/2014/main" id="{7C015B4A-39B3-10FD-858A-EA3B2C88A4AE}"/>
                  </a:ext>
                </a:extLst>
              </p:cNvPr>
              <p:cNvCxnSpPr/>
              <p:nvPr/>
            </p:nvCxnSpPr>
            <p:spPr>
              <a:xfrm rot="10800000">
                <a:off x="6727050" y="2114900"/>
                <a:ext cx="0" cy="2620200"/>
              </a:xfrm>
              <a:prstGeom prst="straightConnector1">
                <a:avLst/>
              </a:prstGeom>
              <a:noFill/>
              <a:ln w="9525" cap="flat" cmpd="sng">
                <a:solidFill>
                  <a:schemeClr val="dk2"/>
                </a:solidFill>
                <a:prstDash val="solid"/>
                <a:round/>
                <a:headEnd type="none" w="med" len="med"/>
                <a:tailEnd type="triangle" w="med" len="med"/>
              </a:ln>
            </p:spPr>
          </p:cxnSp>
          <p:cxnSp>
            <p:nvCxnSpPr>
              <p:cNvPr id="24" name="Google Shape;735;p28">
                <a:extLst>
                  <a:ext uri="{FF2B5EF4-FFF2-40B4-BE49-F238E27FC236}">
                    <a16:creationId xmlns:a16="http://schemas.microsoft.com/office/drawing/2014/main" id="{55E1D2E7-B9D5-0A2A-B5E0-B85EBFEAA285}"/>
                  </a:ext>
                </a:extLst>
              </p:cNvPr>
              <p:cNvCxnSpPr/>
              <p:nvPr/>
            </p:nvCxnSpPr>
            <p:spPr>
              <a:xfrm>
                <a:off x="6740225" y="4735100"/>
                <a:ext cx="26334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5" name="Google Shape;736;p28">
                    <a:extLst>
                      <a:ext uri="{FF2B5EF4-FFF2-40B4-BE49-F238E27FC236}">
                        <a16:creationId xmlns:a16="http://schemas.microsoft.com/office/drawing/2014/main" id="{564BA355-8000-E69C-959A-6D9313C726DC}"/>
                      </a:ext>
                    </a:extLst>
                  </p:cNvPr>
                  <p:cNvSpPr txBox="1"/>
                  <p:nvPr/>
                </p:nvSpPr>
                <p:spPr>
                  <a:xfrm>
                    <a:off x="6430345" y="1565567"/>
                    <a:ext cx="1520500"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2</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en-US" i="1" smtClean="0">
                                <a:solidFill>
                                  <a:schemeClr val="accent6"/>
                                </a:solidFill>
                                <a:latin typeface="Cambria Math" panose="02040503050406030204" pitchFamily="18" charset="0"/>
                                <a:ea typeface="Cabin"/>
                                <a:cs typeface="Cabin"/>
                                <a:sym typeface="Cabin"/>
                              </a:rPr>
                            </m:ctrlPr>
                          </m:sSubPr>
                          <m:e>
                            <m:r>
                              <a:rPr lang="en-US" i="1">
                                <a:solidFill>
                                  <a:schemeClr val="accent6"/>
                                </a:solidFill>
                                <a:latin typeface="Cambria Math" panose="02040503050406030204" pitchFamily="18" charset="0"/>
                                <a:ea typeface="Cabin"/>
                                <a:cs typeface="Cabin"/>
                                <a:sym typeface="Cabin"/>
                              </a:rPr>
                              <m:t>𝐶</m:t>
                            </m:r>
                          </m:e>
                          <m:sub>
                            <m:r>
                              <a:rPr lang="en-US" i="1">
                                <a:solidFill>
                                  <a:schemeClr val="accent6"/>
                                </a:solidFill>
                                <a:latin typeface="Cambria Math" panose="02040503050406030204" pitchFamily="18" charset="0"/>
                                <a:ea typeface="Cabin"/>
                                <a:cs typeface="Cabin"/>
                                <a:sym typeface="Cabin"/>
                              </a:rPr>
                              <m:t>2</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5" name="Google Shape;736;p28">
                    <a:extLst>
                      <a:ext uri="{FF2B5EF4-FFF2-40B4-BE49-F238E27FC236}">
                        <a16:creationId xmlns:a16="http://schemas.microsoft.com/office/drawing/2014/main" id="{564BA355-8000-E69C-959A-6D9313C726DC}"/>
                      </a:ext>
                    </a:extLst>
                  </p:cNvPr>
                  <p:cNvSpPr txBox="1">
                    <a:spLocks noRot="1" noChangeAspect="1" noMove="1" noResize="1" noEditPoints="1" noAdjustHandles="1" noChangeArrowheads="1" noChangeShapeType="1" noTextEdit="1"/>
                  </p:cNvSpPr>
                  <p:nvPr/>
                </p:nvSpPr>
                <p:spPr>
                  <a:xfrm>
                    <a:off x="6430345" y="1565567"/>
                    <a:ext cx="1520500" cy="615523"/>
                  </a:xfrm>
                  <a:prstGeom prst="rect">
                    <a:avLst/>
                  </a:prstGeom>
                  <a:blipFill>
                    <a:blip r:embed="rId10"/>
                    <a:stretch>
                      <a:fillRect b="-198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Google Shape;737;p28">
                    <a:extLst>
                      <a:ext uri="{FF2B5EF4-FFF2-40B4-BE49-F238E27FC236}">
                        <a16:creationId xmlns:a16="http://schemas.microsoft.com/office/drawing/2014/main" id="{E1DA51BC-63CD-5D82-B7BD-F6313098B6E9}"/>
                      </a:ext>
                    </a:extLst>
                  </p:cNvPr>
                  <p:cNvSpPr txBox="1"/>
                  <p:nvPr/>
                </p:nvSpPr>
                <p:spPr>
                  <a:xfrm>
                    <a:off x="9029697" y="4715304"/>
                    <a:ext cx="1511661" cy="615523"/>
                  </a:xfrm>
                  <a:prstGeom prst="rect">
                    <a:avLst/>
                  </a:prstGeom>
                  <a:noFill/>
                  <a:ln>
                    <a:noFill/>
                  </a:ln>
                </p:spPr>
                <p:txBody>
                  <a:bodyPr spcFirstLastPara="1" wrap="square" lIns="91425" tIns="91425" rIns="91425" bIns="91425" anchor="t" anchorCtr="0">
                    <a:spAutoFit/>
                  </a:bodyPr>
                  <a:lstStyle/>
                  <a:p>
                    <a:pPr lvl="0"/>
                    <a14:m>
                      <m:oMath xmlns:m="http://schemas.openxmlformats.org/officeDocument/2006/math">
                        <m:sSub>
                          <m:sSubPr>
                            <m:ctrlPr>
                              <a:rPr lang="en-US" i="1" smtClean="0">
                                <a:solidFill>
                                  <a:srgbClr val="C00000"/>
                                </a:solidFill>
                                <a:latin typeface="Cambria Math" panose="02040503050406030204" pitchFamily="18" charset="0"/>
                                <a:ea typeface="Cabin"/>
                                <a:cs typeface="Cabin"/>
                                <a:sym typeface="Cabin"/>
                              </a:rPr>
                            </m:ctrlPr>
                          </m:sSubPr>
                          <m:e>
                            <m:r>
                              <a:rPr lang="en-US" i="1">
                                <a:solidFill>
                                  <a:srgbClr val="C00000"/>
                                </a:solidFill>
                                <a:latin typeface="Cambria Math" panose="02040503050406030204" pitchFamily="18" charset="0"/>
                                <a:ea typeface="Cabin"/>
                                <a:cs typeface="Cabin"/>
                                <a:sym typeface="Cabin"/>
                              </a:rPr>
                              <m:t>𝜆</m:t>
                            </m:r>
                          </m:e>
                          <m:sub>
                            <m:r>
                              <a:rPr lang="en-US" i="1">
                                <a:solidFill>
                                  <a:srgbClr val="C00000"/>
                                </a:solidFill>
                                <a:latin typeface="Cambria Math" panose="02040503050406030204" pitchFamily="18" charset="0"/>
                                <a:ea typeface="Cabin"/>
                                <a:cs typeface="Cabin"/>
                                <a:sym typeface="Cabin"/>
                              </a:rPr>
                              <m:t>1</m:t>
                            </m:r>
                          </m:sub>
                        </m:sSub>
                      </m:oMath>
                    </a14:m>
                    <a:r>
                      <a:rPr lang="en-US">
                        <a:solidFill>
                          <a:schemeClr val="dk1"/>
                        </a:solidFill>
                        <a:latin typeface="Cabin"/>
                        <a:ea typeface="Cabin"/>
                        <a:cs typeface="Cabin"/>
                        <a:sym typeface="Cabin"/>
                      </a:rPr>
                      <a:t> (jobs/sec)</a:t>
                    </a:r>
                  </a:p>
                  <a:p>
                    <a14:m>
                      <m:oMath xmlns:m="http://schemas.openxmlformats.org/officeDocument/2006/math">
                        <m:sSub>
                          <m:sSubPr>
                            <m:ctrlPr>
                              <a:rPr lang="ar-AE" i="1" smtClean="0">
                                <a:solidFill>
                                  <a:schemeClr val="accent6"/>
                                </a:solidFill>
                                <a:latin typeface="Cambria Math" panose="02040503050406030204" pitchFamily="18" charset="0"/>
                                <a:ea typeface="Cabin"/>
                                <a:cs typeface="Cabin"/>
                                <a:sym typeface="Cabin"/>
                              </a:rPr>
                            </m:ctrlPr>
                          </m:sSubPr>
                          <m:e>
                            <m:r>
                              <m:rPr>
                                <m:sty m:val="p"/>
                              </m:rPr>
                              <a:rPr lang="en-US">
                                <a:solidFill>
                                  <a:schemeClr val="accent6"/>
                                </a:solidFill>
                                <a:latin typeface="Cambria Math" panose="02040503050406030204" pitchFamily="18" charset="0"/>
                                <a:ea typeface="Cabin"/>
                                <a:cs typeface="Cabin"/>
                                <a:sym typeface="Cabin"/>
                              </a:rPr>
                              <m:t>C</m:t>
                            </m:r>
                          </m:e>
                          <m:sub>
                            <m:r>
                              <a:rPr lang="ar-AE">
                                <a:solidFill>
                                  <a:schemeClr val="accent6"/>
                                </a:solidFill>
                                <a:latin typeface="Cambria Math" panose="02040503050406030204" pitchFamily="18" charset="0"/>
                                <a:ea typeface="Cabin"/>
                                <a:cs typeface="Cabin"/>
                                <a:sym typeface="Cabin"/>
                              </a:rPr>
                              <m:t>1</m:t>
                            </m:r>
                          </m:sub>
                        </m:sSub>
                      </m:oMath>
                    </a14:m>
                    <a:r>
                      <a:rPr lang="ar-AE">
                        <a:solidFill>
                          <a:schemeClr val="dk1"/>
                        </a:solidFill>
                        <a:latin typeface="Cabin"/>
                        <a:ea typeface="Cabin"/>
                        <a:cs typeface="Cabin"/>
                        <a:sym typeface="Cabin"/>
                      </a:rPr>
                      <a:t> (</a:t>
                    </a:r>
                    <a:r>
                      <a:rPr lang="en-US">
                        <a:solidFill>
                          <a:schemeClr val="dk1"/>
                        </a:solidFill>
                        <a:latin typeface="Cabin"/>
                        <a:ea typeface="Cabin"/>
                        <a:cs typeface="Cabin"/>
                        <a:sym typeface="Cabin"/>
                      </a:rPr>
                      <a:t>jobs/sec)</a:t>
                    </a:r>
                  </a:p>
                </p:txBody>
              </p:sp>
            </mc:Choice>
            <mc:Fallback xmlns="">
              <p:sp>
                <p:nvSpPr>
                  <p:cNvPr id="26" name="Google Shape;737;p28">
                    <a:extLst>
                      <a:ext uri="{FF2B5EF4-FFF2-40B4-BE49-F238E27FC236}">
                        <a16:creationId xmlns:a16="http://schemas.microsoft.com/office/drawing/2014/main" id="{E1DA51BC-63CD-5D82-B7BD-F6313098B6E9}"/>
                      </a:ext>
                    </a:extLst>
                  </p:cNvPr>
                  <p:cNvSpPr txBox="1">
                    <a:spLocks noRot="1" noChangeAspect="1" noMove="1" noResize="1" noEditPoints="1" noAdjustHandles="1" noChangeArrowheads="1" noChangeShapeType="1" noTextEdit="1"/>
                  </p:cNvSpPr>
                  <p:nvPr/>
                </p:nvSpPr>
                <p:spPr>
                  <a:xfrm>
                    <a:off x="9029697" y="4715304"/>
                    <a:ext cx="1511661" cy="615523"/>
                  </a:xfrm>
                  <a:prstGeom prst="rect">
                    <a:avLst/>
                  </a:prstGeom>
                  <a:blipFill>
                    <a:blip r:embed="rId11"/>
                    <a:stretch>
                      <a:fillRect b="-1980"/>
                    </a:stretch>
                  </a:blipFill>
                  <a:ln>
                    <a:noFill/>
                  </a:ln>
                </p:spPr>
                <p:txBody>
                  <a:bodyPr/>
                  <a:lstStyle/>
                  <a:p>
                    <a:r>
                      <a:rPr lang="en-US">
                        <a:noFill/>
                      </a:rPr>
                      <a:t> </a:t>
                    </a:r>
                  </a:p>
                </p:txBody>
              </p:sp>
            </mc:Fallback>
          </mc:AlternateContent>
          <p:sp>
            <p:nvSpPr>
              <p:cNvPr id="27" name="Google Shape;738;p28">
                <a:extLst>
                  <a:ext uri="{FF2B5EF4-FFF2-40B4-BE49-F238E27FC236}">
                    <a16:creationId xmlns:a16="http://schemas.microsoft.com/office/drawing/2014/main" id="{9659700E-9114-24DF-4659-031DD96036FE}"/>
                  </a:ext>
                </a:extLst>
              </p:cNvPr>
              <p:cNvSpPr/>
              <p:nvPr/>
            </p:nvSpPr>
            <p:spPr>
              <a:xfrm>
                <a:off x="8850494" y="4684096"/>
                <a:ext cx="92100" cy="921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sp>
          <p:nvSpPr>
            <p:cNvPr id="28" name="Google Shape;739;p28">
              <a:extLst>
                <a:ext uri="{FF2B5EF4-FFF2-40B4-BE49-F238E27FC236}">
                  <a16:creationId xmlns:a16="http://schemas.microsoft.com/office/drawing/2014/main" id="{9A9DAC7F-BBA9-DF98-9C75-0AB85A322E04}"/>
                </a:ext>
              </a:extLst>
            </p:cNvPr>
            <p:cNvSpPr/>
            <p:nvPr/>
          </p:nvSpPr>
          <p:spPr>
            <a:xfrm>
              <a:off x="1722213" y="3998276"/>
              <a:ext cx="92100" cy="92100"/>
            </a:xfrm>
            <a:prstGeom prst="ellipse">
              <a:avLst/>
            </a:prstGeom>
            <a:solidFill>
              <a:srgbClr val="C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2" name="Google Shape;746;p28">
              <a:extLst>
                <a:ext uri="{FF2B5EF4-FFF2-40B4-BE49-F238E27FC236}">
                  <a16:creationId xmlns:a16="http://schemas.microsoft.com/office/drawing/2014/main" id="{B1D70F2C-F12E-7EB6-1AC6-6457879951CE}"/>
                </a:ext>
              </a:extLst>
            </p:cNvPr>
            <p:cNvSpPr txBox="1"/>
            <p:nvPr/>
          </p:nvSpPr>
          <p:spPr>
            <a:xfrm>
              <a:off x="1055346" y="2788824"/>
              <a:ext cx="293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3 (1, 1)</a:t>
              </a:r>
              <a:endParaRPr>
                <a:solidFill>
                  <a:schemeClr val="dk1"/>
                </a:solidFill>
                <a:latin typeface="Cabin"/>
                <a:ea typeface="Cabin"/>
                <a:cs typeface="Cabin"/>
                <a:sym typeface="Cabin"/>
              </a:endParaRPr>
            </a:p>
          </p:txBody>
        </p:sp>
        <p:sp>
          <p:nvSpPr>
            <p:cNvPr id="33" name="Google Shape;747;p28">
              <a:extLst>
                <a:ext uri="{FF2B5EF4-FFF2-40B4-BE49-F238E27FC236}">
                  <a16:creationId xmlns:a16="http://schemas.microsoft.com/office/drawing/2014/main" id="{CA6E8F81-2CB7-C3BA-E88F-B5458EAA5037}"/>
                </a:ext>
              </a:extLst>
            </p:cNvPr>
            <p:cNvSpPr txBox="1"/>
            <p:nvPr/>
          </p:nvSpPr>
          <p:spPr>
            <a:xfrm>
              <a:off x="2444661" y="3882926"/>
              <a:ext cx="181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dk1"/>
                  </a:solidFill>
                  <a:latin typeface="Cabin"/>
                  <a:ea typeface="Cabin"/>
                  <a:cs typeface="Cabin"/>
                  <a:sym typeface="Cabin"/>
                </a:rPr>
                <a:t>Schedule 2 (2, 0)</a:t>
              </a:r>
              <a:endParaRPr>
                <a:solidFill>
                  <a:schemeClr val="dk1"/>
                </a:solidFill>
                <a:latin typeface="Cabin"/>
                <a:ea typeface="Cabin"/>
                <a:cs typeface="Cabin"/>
                <a:sym typeface="Cabin"/>
              </a:endParaRPr>
            </a:p>
          </p:txBody>
        </p:sp>
        <p:sp>
          <p:nvSpPr>
            <p:cNvPr id="34" name="Google Shape;750;p28">
              <a:extLst>
                <a:ext uri="{FF2B5EF4-FFF2-40B4-BE49-F238E27FC236}">
                  <a16:creationId xmlns:a16="http://schemas.microsoft.com/office/drawing/2014/main" id="{C3CB8568-9919-E3E3-E7B8-5AF55B38CA05}"/>
                </a:ext>
              </a:extLst>
            </p:cNvPr>
            <p:cNvSpPr/>
            <p:nvPr/>
          </p:nvSpPr>
          <p:spPr>
            <a:xfrm>
              <a:off x="1485246" y="31207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5" name="Google Shape;751;p28">
              <a:extLst>
                <a:ext uri="{FF2B5EF4-FFF2-40B4-BE49-F238E27FC236}">
                  <a16:creationId xmlns:a16="http://schemas.microsoft.com/office/drawing/2014/main" id="{9B3AE5D5-34DB-B873-F0A3-9CBB4DD3BE18}"/>
                </a:ext>
              </a:extLst>
            </p:cNvPr>
            <p:cNvSpPr/>
            <p:nvPr/>
          </p:nvSpPr>
          <p:spPr>
            <a:xfrm>
              <a:off x="2475846" y="4187547"/>
              <a:ext cx="92100" cy="92100"/>
            </a:xfrm>
            <a:prstGeom prst="ellipse">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mc:AlternateContent xmlns:mc="http://schemas.openxmlformats.org/markup-compatibility/2006" xmlns:a14="http://schemas.microsoft.com/office/drawing/2010/main">
          <mc:Choice Requires="a14">
            <p:sp>
              <p:nvSpPr>
                <p:cNvPr id="36" name="Google Shape;754;p28">
                  <a:extLst>
                    <a:ext uri="{FF2B5EF4-FFF2-40B4-BE49-F238E27FC236}">
                      <a16:creationId xmlns:a16="http://schemas.microsoft.com/office/drawing/2014/main" id="{C03DE099-C10B-C0A6-7D34-4050516FD312}"/>
                    </a:ext>
                  </a:extLst>
                </p:cNvPr>
                <p:cNvSpPr txBox="1"/>
                <p:nvPr/>
              </p:nvSpPr>
              <p:spPr>
                <a:xfrm>
                  <a:off x="324830" y="3694324"/>
                  <a:ext cx="1812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b="1" i="1" smtClean="0">
                            <a:solidFill>
                              <a:schemeClr val="dk1"/>
                            </a:solidFill>
                            <a:latin typeface="Cambria Math" panose="02040503050406030204" pitchFamily="18" charset="0"/>
                            <a:ea typeface="Cabin"/>
                            <a:cs typeface="Cabin"/>
                            <a:sym typeface="Cabin"/>
                          </a:rPr>
                          <m:t>𝝀</m:t>
                        </m:r>
                        <m:r>
                          <a:rPr lang="en-US" b="0" i="1" smtClean="0">
                            <a:solidFill>
                              <a:schemeClr val="dk1"/>
                            </a:solidFill>
                            <a:latin typeface="Cambria Math" panose="02040503050406030204" pitchFamily="18" charset="0"/>
                            <a:ea typeface="Cabin"/>
                            <a:cs typeface="Cabin"/>
                            <a:sym typeface="Cabin"/>
                          </a:rPr>
                          <m:t>=(1.2, 0.2)</m:t>
                        </m:r>
                      </m:oMath>
                    </m:oMathPara>
                  </a14:m>
                  <a:endParaRPr>
                    <a:solidFill>
                      <a:schemeClr val="dk1"/>
                    </a:solidFill>
                    <a:latin typeface="Cabin"/>
                    <a:ea typeface="Cabin"/>
                    <a:cs typeface="Cabin"/>
                    <a:sym typeface="Cabin"/>
                  </a:endParaRPr>
                </a:p>
              </p:txBody>
            </p:sp>
          </mc:Choice>
          <mc:Fallback xmlns="">
            <p:sp>
              <p:nvSpPr>
                <p:cNvPr id="36" name="Google Shape;754;p28">
                  <a:extLst>
                    <a:ext uri="{FF2B5EF4-FFF2-40B4-BE49-F238E27FC236}">
                      <a16:creationId xmlns:a16="http://schemas.microsoft.com/office/drawing/2014/main" id="{C03DE099-C10B-C0A6-7D34-4050516FD312}"/>
                    </a:ext>
                  </a:extLst>
                </p:cNvPr>
                <p:cNvSpPr txBox="1">
                  <a:spLocks noRot="1" noChangeAspect="1" noMove="1" noResize="1" noEditPoints="1" noAdjustHandles="1" noChangeArrowheads="1" noChangeShapeType="1" noTextEdit="1"/>
                </p:cNvSpPr>
                <p:nvPr/>
              </p:nvSpPr>
              <p:spPr>
                <a:xfrm>
                  <a:off x="324830" y="3694324"/>
                  <a:ext cx="1812600" cy="400079"/>
                </a:xfrm>
                <a:prstGeom prst="rect">
                  <a:avLst/>
                </a:prstGeom>
                <a:blipFill>
                  <a:blip r:embed="rId12"/>
                  <a:stretch>
                    <a:fillRect/>
                  </a:stretch>
                </a:blipFill>
                <a:ln>
                  <a:noFill/>
                </a:ln>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90" name="Google Shape;890;p32"/>
          <p:cNvSpPr txBox="1">
            <a:spLocks noGrp="1"/>
          </p:cNvSpPr>
          <p:nvPr>
            <p:ph type="sldNum" idx="12"/>
          </p:nvPr>
        </p:nvSpPr>
        <p:spPr>
          <a:xfrm>
            <a:off x="9982200" y="6414063"/>
            <a:ext cx="1371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mc:AlternateContent xmlns:mc="http://schemas.openxmlformats.org/markup-compatibility/2006" xmlns:a14="http://schemas.microsoft.com/office/drawing/2010/main">
        <mc:Choice Requires="a14">
          <p:sp>
            <p:nvSpPr>
              <p:cNvPr id="3" name="Google Shape;904;p32">
                <a:extLst>
                  <a:ext uri="{FF2B5EF4-FFF2-40B4-BE49-F238E27FC236}">
                    <a16:creationId xmlns:a16="http://schemas.microsoft.com/office/drawing/2014/main" id="{C37C9D40-1DA7-19CC-D569-359BA168AB57}"/>
                  </a:ext>
                </a:extLst>
              </p:cNvPr>
              <p:cNvSpPr txBox="1">
                <a:spLocks/>
              </p:cNvSpPr>
              <p:nvPr/>
            </p:nvSpPr>
            <p:spPr>
              <a:xfrm>
                <a:off x="122858" y="-173107"/>
                <a:ext cx="7097971" cy="132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Key Result 2: Bounding </a:t>
                </a:r>
                <a14:m>
                  <m:oMath xmlns:m="http://schemas.openxmlformats.org/officeDocument/2006/math">
                    <m:r>
                      <a:rPr lang="en-US" sz="2400" i="1" smtClean="0">
                        <a:latin typeface="Cambria Math" panose="02040503050406030204" pitchFamily="18" charset="0"/>
                        <a:ea typeface="Cambria Math" panose="02040503050406030204" pitchFamily="18" charset="0"/>
                      </a:rPr>
                      <m:t>𝔼</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𝑇</m:t>
                    </m:r>
                    <m:r>
                      <a:rPr lang="en-US" sz="2400" b="0" i="1" smtClean="0">
                        <a:latin typeface="Cambria Math" panose="02040503050406030204" pitchFamily="18" charset="0"/>
                        <a:ea typeface="Cambria Math" panose="02040503050406030204" pitchFamily="18" charset="0"/>
                      </a:rPr>
                      <m:t>]</m:t>
                    </m:r>
                  </m:oMath>
                </a14:m>
                <a:r>
                  <a:rPr lang="en-US" sz="2400" dirty="0"/>
                  <a:t> for MSR policies</a:t>
                </a:r>
              </a:p>
            </p:txBody>
          </p:sp>
        </mc:Choice>
        <mc:Fallback xmlns="">
          <p:sp>
            <p:nvSpPr>
              <p:cNvPr id="3" name="Google Shape;904;p32">
                <a:extLst>
                  <a:ext uri="{FF2B5EF4-FFF2-40B4-BE49-F238E27FC236}">
                    <a16:creationId xmlns:a16="http://schemas.microsoft.com/office/drawing/2014/main" id="{C37C9D40-1DA7-19CC-D569-359BA168AB57}"/>
                  </a:ext>
                </a:extLst>
              </p:cNvPr>
              <p:cNvSpPr txBox="1">
                <a:spLocks noRot="1" noChangeAspect="1" noMove="1" noResize="1" noEditPoints="1" noAdjustHandles="1" noChangeArrowheads="1" noChangeShapeType="1" noTextEdit="1"/>
              </p:cNvSpPr>
              <p:nvPr/>
            </p:nvSpPr>
            <p:spPr>
              <a:xfrm>
                <a:off x="122858" y="-173107"/>
                <a:ext cx="7097971" cy="1325700"/>
              </a:xfrm>
              <a:prstGeom prst="rect">
                <a:avLst/>
              </a:prstGeom>
              <a:blipFill>
                <a:blip r:embed="rId3"/>
                <a:stretch>
                  <a:fillRect l="-1288"/>
                </a:stretch>
              </a:blipFill>
              <a:ln>
                <a:noFill/>
              </a:ln>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F364C37-F678-7897-1514-19C52FB519AF}"/>
              </a:ext>
            </a:extLst>
          </p:cNvPr>
          <p:cNvGrpSpPr/>
          <p:nvPr/>
        </p:nvGrpSpPr>
        <p:grpSpPr>
          <a:xfrm>
            <a:off x="2683938" y="1621605"/>
            <a:ext cx="5926817" cy="1336339"/>
            <a:chOff x="1405637" y="716365"/>
            <a:chExt cx="5926817" cy="1336339"/>
          </a:xfrm>
        </p:grpSpPr>
        <p:grpSp>
          <p:nvGrpSpPr>
            <p:cNvPr id="892" name="Google Shape;892;p32"/>
            <p:cNvGrpSpPr/>
            <p:nvPr/>
          </p:nvGrpSpPr>
          <p:grpSpPr>
            <a:xfrm>
              <a:off x="1405637" y="883418"/>
              <a:ext cx="5926817" cy="1169286"/>
              <a:chOff x="5302445" y="938490"/>
              <a:chExt cx="7886123" cy="1555834"/>
            </a:xfrm>
          </p:grpSpPr>
          <p:grpSp>
            <p:nvGrpSpPr>
              <p:cNvPr id="893" name="Google Shape;893;p32"/>
              <p:cNvGrpSpPr/>
              <p:nvPr/>
            </p:nvGrpSpPr>
            <p:grpSpPr>
              <a:xfrm>
                <a:off x="6892940" y="938490"/>
                <a:ext cx="3556346" cy="997446"/>
                <a:chOff x="8117698" y="1196224"/>
                <a:chExt cx="2580427" cy="212042"/>
              </a:xfrm>
            </p:grpSpPr>
            <p:cxnSp>
              <p:nvCxnSpPr>
                <p:cNvPr id="894" name="Google Shape;894;p32"/>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895" name="Google Shape;895;p32"/>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6" name="Google Shape;896;p32"/>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899" name="Google Shape;899;p32"/>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0" name="Google Shape;900;p32"/>
                  <p:cNvSpPr txBox="1"/>
                  <p:nvPr/>
                </p:nvSpPr>
                <p:spPr>
                  <a:xfrm>
                    <a:off x="10499934" y="1961985"/>
                    <a:ext cx="2688634"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900" name="Google Shape;900;p32"/>
                  <p:cNvSpPr txBox="1">
                    <a:spLocks noRot="1" noChangeAspect="1" noMove="1" noResize="1" noEditPoints="1" noAdjustHandles="1" noChangeArrowheads="1" noChangeShapeType="1" noTextEdit="1"/>
                  </p:cNvSpPr>
                  <p:nvPr/>
                </p:nvSpPr>
                <p:spPr>
                  <a:xfrm>
                    <a:off x="10499934" y="1961985"/>
                    <a:ext cx="2688634" cy="532339"/>
                  </a:xfrm>
                  <a:prstGeom prst="rect">
                    <a:avLst/>
                  </a:prstGeom>
                  <a:blipFill>
                    <a:blip r:embed="rId4"/>
                    <a:stretch>
                      <a:fillRect l="-904" b="-4615"/>
                    </a:stretch>
                  </a:blipFill>
                  <a:ln>
                    <a:noFill/>
                  </a:ln>
                </p:spPr>
                <p:txBody>
                  <a:bodyPr/>
                  <a:lstStyle/>
                  <a:p>
                    <a:r>
                      <a:rPr lang="en-US">
                        <a:noFill/>
                      </a:rPr>
                      <a:t> </a:t>
                    </a:r>
                  </a:p>
                </p:txBody>
              </p:sp>
            </mc:Fallback>
          </mc:AlternateContent>
          <p:cxnSp>
            <p:nvCxnSpPr>
              <p:cNvPr id="901" name="Google Shape;901;p32"/>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903" name="Google Shape;903;p32"/>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r>
                          <a:rPr lang="en-US" sz="1200" b="0" i="1" smtClean="0">
                            <a:solidFill>
                              <a:schemeClr val="dk1"/>
                            </a:solidFill>
                            <a:latin typeface="Cambria Math" panose="02040503050406030204" pitchFamily="18" charset="0"/>
                            <a:ea typeface="Cabin"/>
                            <a:cs typeface="Cabin"/>
                            <a:sym typeface="Cabin"/>
                          </a:rPr>
                          <m:t>+</m:t>
                        </m:r>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dirty="0">
                        <a:solidFill>
                          <a:schemeClr val="dk1"/>
                        </a:solidFill>
                        <a:latin typeface="Cabin"/>
                        <a:ea typeface="Cabin"/>
                        <a:cs typeface="Cabin"/>
                        <a:sym typeface="Cabin"/>
                      </a:rPr>
                      <a:t> jobs/sec</a:t>
                    </a:r>
                    <a:endParaRPr sz="1200" dirty="0">
                      <a:solidFill>
                        <a:schemeClr val="dk1"/>
                      </a:solidFill>
                      <a:latin typeface="Cabin"/>
                      <a:ea typeface="Cabin"/>
                      <a:cs typeface="Cabin"/>
                      <a:sym typeface="Cabin"/>
                    </a:endParaRPr>
                  </a:p>
                </p:txBody>
              </p:sp>
            </mc:Choice>
            <mc:Fallback xmlns="">
              <p:sp>
                <p:nvSpPr>
                  <p:cNvPr id="903" name="Google Shape;903;p32"/>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5"/>
                    <a:stretch>
                      <a:fillRect/>
                    </a:stretch>
                  </a:blipFill>
                  <a:ln>
                    <a:noFill/>
                  </a:ln>
                </p:spPr>
                <p:txBody>
                  <a:bodyPr/>
                  <a:lstStyle/>
                  <a:p>
                    <a:r>
                      <a:rPr lang="en-US">
                        <a:noFill/>
                      </a:rPr>
                      <a:t> </a:t>
                    </a:r>
                  </a:p>
                </p:txBody>
              </p:sp>
            </mc:Fallback>
          </mc:AlternateContent>
        </p:grpSp>
        <p:pic>
          <p:nvPicPr>
            <p:cNvPr id="4" name="Google Shape;644;p26">
              <a:extLst>
                <a:ext uri="{FF2B5EF4-FFF2-40B4-BE49-F238E27FC236}">
                  <a16:creationId xmlns:a16="http://schemas.microsoft.com/office/drawing/2014/main" id="{16CAB88F-0D04-EC82-46D8-7AF41C9106AA}"/>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12" name="Google Shape;879;p31">
            <a:extLst>
              <a:ext uri="{FF2B5EF4-FFF2-40B4-BE49-F238E27FC236}">
                <a16:creationId xmlns:a16="http://schemas.microsoft.com/office/drawing/2014/main" id="{0696C39E-E0B8-C4AA-36CE-1745B5A5E84D}"/>
              </a:ext>
            </a:extLst>
          </p:cNvPr>
          <p:cNvSpPr txBox="1"/>
          <p:nvPr/>
        </p:nvSpPr>
        <p:spPr>
          <a:xfrm>
            <a:off x="1934242" y="869570"/>
            <a:ext cx="8828705" cy="523190"/>
          </a:xfrm>
          <a:prstGeom prst="rect">
            <a:avLst/>
          </a:prstGeom>
          <a:noFill/>
          <a:ln>
            <a:noFill/>
          </a:ln>
        </p:spPr>
        <p:txBody>
          <a:bodyPr spcFirstLastPara="1" wrap="square" lIns="91425" tIns="91425" rIns="91425" bIns="91425" anchor="t" anchorCtr="0">
            <a:spAutoFit/>
          </a:bodyPr>
          <a:lstStyle/>
          <a:p>
            <a:pPr marL="88900" lvl="0" algn="l" rtl="0">
              <a:spcBef>
                <a:spcPts val="0"/>
              </a:spcBef>
              <a:spcAft>
                <a:spcPts val="0"/>
              </a:spcAft>
              <a:buClr>
                <a:schemeClr val="dk1"/>
              </a:buClr>
              <a:buSzPts val="2200"/>
            </a:pPr>
            <a:r>
              <a:rPr lang="en-US" sz="2200" b="1" dirty="0">
                <a:solidFill>
                  <a:schemeClr val="dk1"/>
                </a:solidFill>
                <a:latin typeface="Cabin"/>
                <a:ea typeface="Cabin"/>
                <a:cs typeface="Cabin"/>
                <a:sym typeface="Cabin"/>
              </a:rPr>
              <a:t>Key Idea: </a:t>
            </a:r>
            <a:r>
              <a:rPr lang="en-US" sz="2200" dirty="0">
                <a:solidFill>
                  <a:schemeClr val="dk1"/>
                </a:solidFill>
                <a:latin typeface="Cabin"/>
                <a:ea typeface="Cabin"/>
                <a:cs typeface="Cabin"/>
                <a:sym typeface="Cabin"/>
              </a:rPr>
              <a:t>decouple the system and analyze each job type separately</a:t>
            </a:r>
            <a:endParaRPr sz="2200" b="1" dirty="0">
              <a:solidFill>
                <a:schemeClr val="dk1"/>
              </a:solidFill>
              <a:latin typeface="Cabin"/>
              <a:ea typeface="Cabin"/>
              <a:cs typeface="Cabin"/>
              <a:sym typeface="Cabin"/>
            </a:endParaRPr>
          </a:p>
        </p:txBody>
      </p:sp>
      <p:grpSp>
        <p:nvGrpSpPr>
          <p:cNvPr id="952" name="Group 951">
            <a:extLst>
              <a:ext uri="{FF2B5EF4-FFF2-40B4-BE49-F238E27FC236}">
                <a16:creationId xmlns:a16="http://schemas.microsoft.com/office/drawing/2014/main" id="{13C4E47C-6FA5-01D8-D048-66A4DF9754B3}"/>
              </a:ext>
            </a:extLst>
          </p:cNvPr>
          <p:cNvGrpSpPr/>
          <p:nvPr/>
        </p:nvGrpSpPr>
        <p:grpSpPr>
          <a:xfrm>
            <a:off x="4385738" y="1980263"/>
            <a:ext cx="1933804" cy="365760"/>
            <a:chOff x="4385738" y="1980263"/>
            <a:chExt cx="1933804" cy="365760"/>
          </a:xfrm>
        </p:grpSpPr>
        <p:sp>
          <p:nvSpPr>
            <p:cNvPr id="13" name="Google Shape;916;p32">
              <a:extLst>
                <a:ext uri="{FF2B5EF4-FFF2-40B4-BE49-F238E27FC236}">
                  <a16:creationId xmlns:a16="http://schemas.microsoft.com/office/drawing/2014/main" id="{EAEFBC67-1827-1794-35C6-AAC4F747C975}"/>
                </a:ext>
              </a:extLst>
            </p:cNvPr>
            <p:cNvSpPr/>
            <p:nvPr/>
          </p:nvSpPr>
          <p:spPr>
            <a:xfrm>
              <a:off x="5953782"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6" name="Google Shape;916;p32">
              <a:extLst>
                <a:ext uri="{FF2B5EF4-FFF2-40B4-BE49-F238E27FC236}">
                  <a16:creationId xmlns:a16="http://schemas.microsoft.com/office/drawing/2014/main" id="{D66BDA4C-63D7-EA58-8BE8-6C18D8BC0AB1}"/>
                </a:ext>
              </a:extLst>
            </p:cNvPr>
            <p:cNvSpPr/>
            <p:nvPr/>
          </p:nvSpPr>
          <p:spPr>
            <a:xfrm>
              <a:off x="4385738"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7" name="Google Shape;916;p32">
              <a:extLst>
                <a:ext uri="{FF2B5EF4-FFF2-40B4-BE49-F238E27FC236}">
                  <a16:creationId xmlns:a16="http://schemas.microsoft.com/office/drawing/2014/main" id="{F22D0148-DCEA-D708-6AF4-E331CAF427C2}"/>
                </a:ext>
              </a:extLst>
            </p:cNvPr>
            <p:cNvSpPr/>
            <p:nvPr/>
          </p:nvSpPr>
          <p:spPr>
            <a:xfrm>
              <a:off x="4920453" y="1980263"/>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38" name="Google Shape;916;p32">
              <a:extLst>
                <a:ext uri="{FF2B5EF4-FFF2-40B4-BE49-F238E27FC236}">
                  <a16:creationId xmlns:a16="http://schemas.microsoft.com/office/drawing/2014/main" id="{19847E91-90C0-52A1-C594-76D800092924}"/>
                </a:ext>
              </a:extLst>
            </p:cNvPr>
            <p:cNvSpPr/>
            <p:nvPr/>
          </p:nvSpPr>
          <p:spPr>
            <a:xfrm>
              <a:off x="5437616" y="198026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0" name="Group 949">
            <a:extLst>
              <a:ext uri="{FF2B5EF4-FFF2-40B4-BE49-F238E27FC236}">
                <a16:creationId xmlns:a16="http://schemas.microsoft.com/office/drawing/2014/main" id="{45F5CA4F-FDEB-3C79-A469-8682BE016B5F}"/>
              </a:ext>
            </a:extLst>
          </p:cNvPr>
          <p:cNvGrpSpPr/>
          <p:nvPr/>
        </p:nvGrpSpPr>
        <p:grpSpPr>
          <a:xfrm>
            <a:off x="529099" y="3099867"/>
            <a:ext cx="5926817" cy="1336339"/>
            <a:chOff x="169183" y="3172685"/>
            <a:chExt cx="5926817" cy="1336339"/>
          </a:xfrm>
        </p:grpSpPr>
        <p:grpSp>
          <p:nvGrpSpPr>
            <p:cNvPr id="39" name="Group 38">
              <a:extLst>
                <a:ext uri="{FF2B5EF4-FFF2-40B4-BE49-F238E27FC236}">
                  <a16:creationId xmlns:a16="http://schemas.microsoft.com/office/drawing/2014/main" id="{63AF6CB8-1B56-3A42-B9A8-E159B1996277}"/>
                </a:ext>
              </a:extLst>
            </p:cNvPr>
            <p:cNvGrpSpPr/>
            <p:nvPr/>
          </p:nvGrpSpPr>
          <p:grpSpPr>
            <a:xfrm>
              <a:off x="169183" y="3172685"/>
              <a:ext cx="5926817" cy="1336339"/>
              <a:chOff x="1405637" y="716365"/>
              <a:chExt cx="5926817" cy="1336339"/>
            </a:xfrm>
          </p:grpSpPr>
          <p:grpSp>
            <p:nvGrpSpPr>
              <p:cNvPr id="40" name="Google Shape;892;p32">
                <a:extLst>
                  <a:ext uri="{FF2B5EF4-FFF2-40B4-BE49-F238E27FC236}">
                    <a16:creationId xmlns:a16="http://schemas.microsoft.com/office/drawing/2014/main" id="{93CEF7CD-3AA5-D409-DE54-F8236B707260}"/>
                  </a:ext>
                </a:extLst>
              </p:cNvPr>
              <p:cNvGrpSpPr/>
              <p:nvPr/>
            </p:nvGrpSpPr>
            <p:grpSpPr>
              <a:xfrm>
                <a:off x="1405637" y="883418"/>
                <a:ext cx="5926817" cy="1169286"/>
                <a:chOff x="5302445" y="938490"/>
                <a:chExt cx="7886123" cy="1555834"/>
              </a:xfrm>
            </p:grpSpPr>
            <p:grpSp>
              <p:nvGrpSpPr>
                <p:cNvPr id="42" name="Google Shape;893;p32">
                  <a:extLst>
                    <a:ext uri="{FF2B5EF4-FFF2-40B4-BE49-F238E27FC236}">
                      <a16:creationId xmlns:a16="http://schemas.microsoft.com/office/drawing/2014/main" id="{E986C74C-A89A-48FC-FB8E-A036EA404D66}"/>
                    </a:ext>
                  </a:extLst>
                </p:cNvPr>
                <p:cNvGrpSpPr/>
                <p:nvPr/>
              </p:nvGrpSpPr>
              <p:grpSpPr>
                <a:xfrm>
                  <a:off x="6892940" y="938490"/>
                  <a:ext cx="3556346" cy="997446"/>
                  <a:chOff x="8117698" y="1196224"/>
                  <a:chExt cx="2580427" cy="212042"/>
                </a:xfrm>
              </p:grpSpPr>
              <p:cxnSp>
                <p:nvCxnSpPr>
                  <p:cNvPr id="47" name="Google Shape;894;p32">
                    <a:extLst>
                      <a:ext uri="{FF2B5EF4-FFF2-40B4-BE49-F238E27FC236}">
                        <a16:creationId xmlns:a16="http://schemas.microsoft.com/office/drawing/2014/main" id="{6561E714-6DAC-9878-3976-D61EB65BE199}"/>
                      </a:ext>
                    </a:extLst>
                  </p:cNvPr>
                  <p:cNvCxnSpPr>
                    <a:cxnSpLocks/>
                  </p:cNvCxnSpPr>
                  <p:nvPr/>
                </p:nvCxnSpPr>
                <p:spPr>
                  <a:xfrm>
                    <a:off x="8117698" y="1196224"/>
                    <a:ext cx="2580427" cy="0"/>
                  </a:xfrm>
                  <a:prstGeom prst="straightConnector1">
                    <a:avLst/>
                  </a:prstGeom>
                  <a:noFill/>
                  <a:ln w="9525" cap="flat" cmpd="sng">
                    <a:solidFill>
                      <a:schemeClr val="dk2"/>
                    </a:solidFill>
                    <a:prstDash val="solid"/>
                    <a:round/>
                    <a:headEnd type="none" w="med" len="med"/>
                    <a:tailEnd type="none" w="med" len="med"/>
                  </a:ln>
                </p:spPr>
              </p:cxnSp>
              <p:cxnSp>
                <p:nvCxnSpPr>
                  <p:cNvPr id="48" name="Google Shape;895;p32">
                    <a:extLst>
                      <a:ext uri="{FF2B5EF4-FFF2-40B4-BE49-F238E27FC236}">
                        <a16:creationId xmlns:a16="http://schemas.microsoft.com/office/drawing/2014/main" id="{4E9BDFA8-7BF5-8E6B-0608-99AD217C47AD}"/>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49" name="Google Shape;896;p32">
                    <a:extLst>
                      <a:ext uri="{FF2B5EF4-FFF2-40B4-BE49-F238E27FC236}">
                        <a16:creationId xmlns:a16="http://schemas.microsoft.com/office/drawing/2014/main" id="{29B4F764-6022-9A9E-EE7C-7E9E4176CAAA}"/>
                      </a:ext>
                    </a:extLst>
                  </p:cNvPr>
                  <p:cNvCxnSpPr>
                    <a:cxnSpLocks/>
                  </p:cNvCxnSpPr>
                  <p:nvPr/>
                </p:nvCxnSpPr>
                <p:spPr>
                  <a:xfrm flipH="1">
                    <a:off x="8117698" y="1406366"/>
                    <a:ext cx="2580427" cy="0"/>
                  </a:xfrm>
                  <a:prstGeom prst="straightConnector1">
                    <a:avLst/>
                  </a:prstGeom>
                  <a:noFill/>
                  <a:ln w="9525" cap="flat" cmpd="sng">
                    <a:solidFill>
                      <a:schemeClr val="dk2"/>
                    </a:solidFill>
                    <a:prstDash val="solid"/>
                    <a:round/>
                    <a:headEnd type="none" w="med" len="med"/>
                    <a:tailEnd type="none" w="med" len="med"/>
                  </a:ln>
                </p:spPr>
              </p:cxnSp>
            </p:grpSp>
            <p:cxnSp>
              <p:nvCxnSpPr>
                <p:cNvPr id="43" name="Google Shape;899;p32">
                  <a:extLst>
                    <a:ext uri="{FF2B5EF4-FFF2-40B4-BE49-F238E27FC236}">
                      <a16:creationId xmlns:a16="http://schemas.microsoft.com/office/drawing/2014/main" id="{6A12A90F-45B3-F28C-9CE4-1891CD0D5541}"/>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4" name="Google Shape;900;p32">
                      <a:extLst>
                        <a:ext uri="{FF2B5EF4-FFF2-40B4-BE49-F238E27FC236}">
                          <a16:creationId xmlns:a16="http://schemas.microsoft.com/office/drawing/2014/main" id="{640B50B1-A338-1E9F-D109-BE4762B1327E}"/>
                        </a:ext>
                      </a:extLst>
                    </p:cNvPr>
                    <p:cNvSpPr txBox="1"/>
                    <p:nvPr/>
                  </p:nvSpPr>
                  <p:spPr>
                    <a:xfrm>
                      <a:off x="10499934" y="1961985"/>
                      <a:ext cx="2688634"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1</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44" name="Google Shape;900;p32">
                      <a:extLst>
                        <a:ext uri="{FF2B5EF4-FFF2-40B4-BE49-F238E27FC236}">
                          <a16:creationId xmlns:a16="http://schemas.microsoft.com/office/drawing/2014/main" id="{640B50B1-A338-1E9F-D109-BE4762B1327E}"/>
                        </a:ext>
                      </a:extLst>
                    </p:cNvPr>
                    <p:cNvSpPr txBox="1">
                      <a:spLocks noRot="1" noChangeAspect="1" noMove="1" noResize="1" noEditPoints="1" noAdjustHandles="1" noChangeArrowheads="1" noChangeShapeType="1" noTextEdit="1"/>
                    </p:cNvSpPr>
                    <p:nvPr/>
                  </p:nvSpPr>
                  <p:spPr>
                    <a:xfrm>
                      <a:off x="10499934" y="1961985"/>
                      <a:ext cx="2688634" cy="532339"/>
                    </a:xfrm>
                    <a:prstGeom prst="rect">
                      <a:avLst/>
                    </a:prstGeom>
                    <a:blipFill>
                      <a:blip r:embed="rId7"/>
                      <a:stretch>
                        <a:fillRect l="-906" b="-3030"/>
                      </a:stretch>
                    </a:blipFill>
                    <a:ln>
                      <a:noFill/>
                    </a:ln>
                  </p:spPr>
                  <p:txBody>
                    <a:bodyPr/>
                    <a:lstStyle/>
                    <a:p>
                      <a:r>
                        <a:rPr lang="en-US">
                          <a:noFill/>
                        </a:rPr>
                        <a:t> </a:t>
                      </a:r>
                    </a:p>
                  </p:txBody>
                </p:sp>
              </mc:Fallback>
            </mc:AlternateContent>
            <p:cxnSp>
              <p:nvCxnSpPr>
                <p:cNvPr id="45" name="Google Shape;901;p32">
                  <a:extLst>
                    <a:ext uri="{FF2B5EF4-FFF2-40B4-BE49-F238E27FC236}">
                      <a16:creationId xmlns:a16="http://schemas.microsoft.com/office/drawing/2014/main" id="{2D2D6E93-17E3-D805-3AC6-2F3DC2DDAA0D}"/>
                    </a:ext>
                  </a:extLst>
                </p:cNvPr>
                <p:cNvCxnSpPr/>
                <p:nvPr/>
              </p:nvCxnSpPr>
              <p:spPr>
                <a:xfrm>
                  <a:off x="5655674" y="1446562"/>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46" name="Google Shape;903;p32">
                      <a:extLst>
                        <a:ext uri="{FF2B5EF4-FFF2-40B4-BE49-F238E27FC236}">
                          <a16:creationId xmlns:a16="http://schemas.microsoft.com/office/drawing/2014/main" id="{368A782A-A2C5-3898-DA14-735F5D200F74}"/>
                        </a:ext>
                      </a:extLst>
                    </p:cNvPr>
                    <p:cNvSpPr txBox="1"/>
                    <p:nvPr/>
                  </p:nvSpPr>
                  <p:spPr>
                    <a:xfrm>
                      <a:off x="5302445" y="1049481"/>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1</m:t>
                              </m:r>
                            </m:sub>
                          </m:sSub>
                        </m:oMath>
                      </a14:m>
                      <a:r>
                        <a:rPr lang="en-US" sz="1200" dirty="0">
                          <a:solidFill>
                            <a:schemeClr val="dk1"/>
                          </a:solidFill>
                          <a:latin typeface="Cabin"/>
                          <a:ea typeface="Cabin"/>
                          <a:cs typeface="Cabin"/>
                          <a:sym typeface="Cabin"/>
                        </a:rPr>
                        <a:t> jobs/sec</a:t>
                      </a:r>
                      <a:endParaRPr sz="1200" dirty="0">
                        <a:solidFill>
                          <a:schemeClr val="dk1"/>
                        </a:solidFill>
                        <a:latin typeface="Cabin"/>
                        <a:ea typeface="Cabin"/>
                        <a:cs typeface="Cabin"/>
                        <a:sym typeface="Cabin"/>
                      </a:endParaRPr>
                    </a:p>
                  </p:txBody>
                </p:sp>
              </mc:Choice>
              <mc:Fallback xmlns="">
                <p:sp>
                  <p:nvSpPr>
                    <p:cNvPr id="46" name="Google Shape;903;p32">
                      <a:extLst>
                        <a:ext uri="{FF2B5EF4-FFF2-40B4-BE49-F238E27FC236}">
                          <a16:creationId xmlns:a16="http://schemas.microsoft.com/office/drawing/2014/main" id="{368A782A-A2C5-3898-DA14-735F5D200F74}"/>
                        </a:ext>
                      </a:extLst>
                    </p:cNvPr>
                    <p:cNvSpPr txBox="1">
                      <a:spLocks noRot="1" noChangeAspect="1" noMove="1" noResize="1" noEditPoints="1" noAdjustHandles="1" noChangeArrowheads="1" noChangeShapeType="1" noTextEdit="1"/>
                    </p:cNvSpPr>
                    <p:nvPr/>
                  </p:nvSpPr>
                  <p:spPr>
                    <a:xfrm>
                      <a:off x="5302445" y="1049481"/>
                      <a:ext cx="1918146" cy="491388"/>
                    </a:xfrm>
                    <a:prstGeom prst="rect">
                      <a:avLst/>
                    </a:prstGeom>
                    <a:blipFill>
                      <a:blip r:embed="rId8"/>
                      <a:stretch>
                        <a:fillRect/>
                      </a:stretch>
                    </a:blipFill>
                    <a:ln>
                      <a:noFill/>
                    </a:ln>
                  </p:spPr>
                  <p:txBody>
                    <a:bodyPr/>
                    <a:lstStyle/>
                    <a:p>
                      <a:r>
                        <a:rPr lang="en-US">
                          <a:noFill/>
                        </a:rPr>
                        <a:t> </a:t>
                      </a:r>
                    </a:p>
                  </p:txBody>
                </p:sp>
              </mc:Fallback>
            </mc:AlternateContent>
          </p:grpSp>
          <p:pic>
            <p:nvPicPr>
              <p:cNvPr id="41" name="Google Shape;644;p26">
                <a:extLst>
                  <a:ext uri="{FF2B5EF4-FFF2-40B4-BE49-F238E27FC236}">
                    <a16:creationId xmlns:a16="http://schemas.microsoft.com/office/drawing/2014/main" id="{AE7790B2-E760-EC08-054A-36436B9BB8E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50" name="Google Shape;916;p32">
              <a:extLst>
                <a:ext uri="{FF2B5EF4-FFF2-40B4-BE49-F238E27FC236}">
                  <a16:creationId xmlns:a16="http://schemas.microsoft.com/office/drawing/2014/main" id="{BD4A6885-17F4-04A7-C007-0C83EA3AAABA}"/>
                </a:ext>
              </a:extLst>
            </p:cNvPr>
            <p:cNvSpPr/>
            <p:nvPr/>
          </p:nvSpPr>
          <p:spPr>
            <a:xfrm>
              <a:off x="343902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1" name="Google Shape;916;p32">
              <a:extLst>
                <a:ext uri="{FF2B5EF4-FFF2-40B4-BE49-F238E27FC236}">
                  <a16:creationId xmlns:a16="http://schemas.microsoft.com/office/drawing/2014/main" id="{47D06825-37C5-F76E-C47C-0007E0C8F179}"/>
                </a:ext>
              </a:extLst>
            </p:cNvPr>
            <p:cNvSpPr/>
            <p:nvPr/>
          </p:nvSpPr>
          <p:spPr>
            <a:xfrm>
              <a:off x="2386507"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sp>
          <p:nvSpPr>
            <p:cNvPr id="53" name="Google Shape;916;p32">
              <a:extLst>
                <a:ext uri="{FF2B5EF4-FFF2-40B4-BE49-F238E27FC236}">
                  <a16:creationId xmlns:a16="http://schemas.microsoft.com/office/drawing/2014/main" id="{E78938EE-8027-1FA4-C612-215A49712BAE}"/>
                </a:ext>
              </a:extLst>
            </p:cNvPr>
            <p:cNvSpPr/>
            <p:nvPr/>
          </p:nvSpPr>
          <p:spPr>
            <a:xfrm>
              <a:off x="2922861" y="3531343"/>
              <a:ext cx="365760" cy="36576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p:grpSp>
        <p:nvGrpSpPr>
          <p:cNvPr id="951" name="Group 950">
            <a:extLst>
              <a:ext uri="{FF2B5EF4-FFF2-40B4-BE49-F238E27FC236}">
                <a16:creationId xmlns:a16="http://schemas.microsoft.com/office/drawing/2014/main" id="{0440CBE3-4360-7017-DF4F-522087900013}"/>
              </a:ext>
            </a:extLst>
          </p:cNvPr>
          <p:cNvGrpSpPr/>
          <p:nvPr/>
        </p:nvGrpSpPr>
        <p:grpSpPr>
          <a:xfrm>
            <a:off x="7220830" y="3103761"/>
            <a:ext cx="4624958" cy="1336339"/>
            <a:chOff x="7220830" y="3103761"/>
            <a:chExt cx="4624958" cy="1336339"/>
          </a:xfrm>
        </p:grpSpPr>
        <p:grpSp>
          <p:nvGrpSpPr>
            <p:cNvPr id="54" name="Group 53">
              <a:extLst>
                <a:ext uri="{FF2B5EF4-FFF2-40B4-BE49-F238E27FC236}">
                  <a16:creationId xmlns:a16="http://schemas.microsoft.com/office/drawing/2014/main" id="{762FE7F8-7716-7344-8A9D-F0944E0362A2}"/>
                </a:ext>
              </a:extLst>
            </p:cNvPr>
            <p:cNvGrpSpPr/>
            <p:nvPr/>
          </p:nvGrpSpPr>
          <p:grpSpPr>
            <a:xfrm>
              <a:off x="7220830" y="3103761"/>
              <a:ext cx="4624958" cy="1336339"/>
              <a:chOff x="2890383" y="716365"/>
              <a:chExt cx="4624958" cy="1336339"/>
            </a:xfrm>
          </p:grpSpPr>
          <p:grpSp>
            <p:nvGrpSpPr>
              <p:cNvPr id="55" name="Google Shape;892;p32">
                <a:extLst>
                  <a:ext uri="{FF2B5EF4-FFF2-40B4-BE49-F238E27FC236}">
                    <a16:creationId xmlns:a16="http://schemas.microsoft.com/office/drawing/2014/main" id="{6D3B19DB-2327-A2C3-B651-FCA0547A2FB8}"/>
                  </a:ext>
                </a:extLst>
              </p:cNvPr>
              <p:cNvGrpSpPr/>
              <p:nvPr/>
            </p:nvGrpSpPr>
            <p:grpSpPr>
              <a:xfrm>
                <a:off x="2890383" y="883418"/>
                <a:ext cx="4624958" cy="1169286"/>
                <a:chOff x="7278019" y="938490"/>
                <a:chExt cx="6153892" cy="1555834"/>
              </a:xfrm>
            </p:grpSpPr>
            <p:grpSp>
              <p:nvGrpSpPr>
                <p:cNvPr id="57" name="Google Shape;893;p32">
                  <a:extLst>
                    <a:ext uri="{FF2B5EF4-FFF2-40B4-BE49-F238E27FC236}">
                      <a16:creationId xmlns:a16="http://schemas.microsoft.com/office/drawing/2014/main" id="{0E82CB0F-14EF-F3CE-0AAD-F34F8232D378}"/>
                    </a:ext>
                  </a:extLst>
                </p:cNvPr>
                <p:cNvGrpSpPr/>
                <p:nvPr/>
              </p:nvGrpSpPr>
              <p:grpSpPr>
                <a:xfrm>
                  <a:off x="8902407" y="938490"/>
                  <a:ext cx="1546880" cy="997446"/>
                  <a:chOff x="9575734" y="1196224"/>
                  <a:chExt cx="1122391" cy="212042"/>
                </a:xfrm>
              </p:grpSpPr>
              <p:cxnSp>
                <p:nvCxnSpPr>
                  <p:cNvPr id="62" name="Google Shape;894;p32">
                    <a:extLst>
                      <a:ext uri="{FF2B5EF4-FFF2-40B4-BE49-F238E27FC236}">
                        <a16:creationId xmlns:a16="http://schemas.microsoft.com/office/drawing/2014/main" id="{E577D923-2923-2FD4-7B24-016EDCD49A4F}"/>
                      </a:ext>
                    </a:extLst>
                  </p:cNvPr>
                  <p:cNvCxnSpPr>
                    <a:cxnSpLocks/>
                  </p:cNvCxnSpPr>
                  <p:nvPr/>
                </p:nvCxnSpPr>
                <p:spPr>
                  <a:xfrm>
                    <a:off x="9575734" y="1196224"/>
                    <a:ext cx="1122391" cy="0"/>
                  </a:xfrm>
                  <a:prstGeom prst="straightConnector1">
                    <a:avLst/>
                  </a:prstGeom>
                  <a:noFill/>
                  <a:ln w="9525" cap="flat" cmpd="sng">
                    <a:solidFill>
                      <a:schemeClr val="dk2"/>
                    </a:solidFill>
                    <a:prstDash val="solid"/>
                    <a:round/>
                    <a:headEnd type="none" w="med" len="med"/>
                    <a:tailEnd type="none" w="med" len="med"/>
                  </a:ln>
                </p:spPr>
              </p:cxnSp>
              <p:cxnSp>
                <p:nvCxnSpPr>
                  <p:cNvPr id="63" name="Google Shape;895;p32">
                    <a:extLst>
                      <a:ext uri="{FF2B5EF4-FFF2-40B4-BE49-F238E27FC236}">
                        <a16:creationId xmlns:a16="http://schemas.microsoft.com/office/drawing/2014/main" id="{BA48FA51-961B-9063-95A0-90A0E3BC1421}"/>
                      </a:ext>
                    </a:extLst>
                  </p:cNvPr>
                  <p:cNvCxnSpPr>
                    <a:cxnSpLocks/>
                  </p:cNvCxnSpPr>
                  <p:nvPr/>
                </p:nvCxnSpPr>
                <p:spPr>
                  <a:xfrm>
                    <a:off x="10698125" y="1196224"/>
                    <a:ext cx="0" cy="212042"/>
                  </a:xfrm>
                  <a:prstGeom prst="straightConnector1">
                    <a:avLst/>
                  </a:prstGeom>
                  <a:noFill/>
                  <a:ln w="9525" cap="flat" cmpd="sng">
                    <a:solidFill>
                      <a:schemeClr val="dk2"/>
                    </a:solidFill>
                    <a:prstDash val="solid"/>
                    <a:round/>
                    <a:headEnd type="none" w="med" len="med"/>
                    <a:tailEnd type="none" w="med" len="med"/>
                  </a:ln>
                </p:spPr>
              </p:cxnSp>
              <p:cxnSp>
                <p:nvCxnSpPr>
                  <p:cNvPr id="897" name="Google Shape;896;p32">
                    <a:extLst>
                      <a:ext uri="{FF2B5EF4-FFF2-40B4-BE49-F238E27FC236}">
                        <a16:creationId xmlns:a16="http://schemas.microsoft.com/office/drawing/2014/main" id="{7C27E34C-1659-E3FD-25BA-46E62A7F0569}"/>
                      </a:ext>
                    </a:extLst>
                  </p:cNvPr>
                  <p:cNvCxnSpPr>
                    <a:cxnSpLocks/>
                  </p:cNvCxnSpPr>
                  <p:nvPr/>
                </p:nvCxnSpPr>
                <p:spPr>
                  <a:xfrm flipH="1">
                    <a:off x="9575734" y="1406366"/>
                    <a:ext cx="1122391" cy="0"/>
                  </a:xfrm>
                  <a:prstGeom prst="straightConnector1">
                    <a:avLst/>
                  </a:prstGeom>
                  <a:noFill/>
                  <a:ln w="9525" cap="flat" cmpd="sng">
                    <a:solidFill>
                      <a:schemeClr val="dk2"/>
                    </a:solidFill>
                    <a:prstDash val="solid"/>
                    <a:round/>
                    <a:headEnd type="none" w="med" len="med"/>
                    <a:tailEnd type="none" w="med" len="med"/>
                  </a:ln>
                </p:spPr>
              </p:cxnSp>
            </p:grpSp>
            <p:cxnSp>
              <p:nvCxnSpPr>
                <p:cNvPr id="58" name="Google Shape;899;p32">
                  <a:extLst>
                    <a:ext uri="{FF2B5EF4-FFF2-40B4-BE49-F238E27FC236}">
                      <a16:creationId xmlns:a16="http://schemas.microsoft.com/office/drawing/2014/main" id="{744456AF-797F-889C-3C35-B87F2FFCB97C}"/>
                    </a:ext>
                  </a:extLst>
                </p:cNvPr>
                <p:cNvCxnSpPr/>
                <p:nvPr/>
              </p:nvCxnSpPr>
              <p:spPr>
                <a:xfrm>
                  <a:off x="11967928" y="1452849"/>
                  <a:ext cx="791099"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59" name="Google Shape;900;p32">
                      <a:extLst>
                        <a:ext uri="{FF2B5EF4-FFF2-40B4-BE49-F238E27FC236}">
                          <a16:creationId xmlns:a16="http://schemas.microsoft.com/office/drawing/2014/main" id="{B1155848-09C2-738C-7F2D-C83A1F620660}"/>
                        </a:ext>
                      </a:extLst>
                    </p:cNvPr>
                    <p:cNvSpPr txBox="1"/>
                    <p:nvPr/>
                  </p:nvSpPr>
                  <p:spPr>
                    <a:xfrm>
                      <a:off x="10501658" y="1961985"/>
                      <a:ext cx="2930253" cy="53233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solidFill>
                            <a:schemeClr val="dk1"/>
                          </a:solidFill>
                          <a:latin typeface="Cabin"/>
                          <a:ea typeface="Cabin"/>
                          <a:cs typeface="Cabin"/>
                          <a:sym typeface="Cabin"/>
                        </a:rPr>
                        <a:t>Completion rate</a:t>
                      </a:r>
                      <a:r>
                        <a:rPr lang="en-US" i="1" dirty="0">
                          <a:solidFill>
                            <a:schemeClr val="dk1"/>
                          </a:solidFill>
                          <a:latin typeface="Cabin"/>
                          <a:ea typeface="Cabin"/>
                          <a:cs typeface="Cabin"/>
                          <a:sym typeface="Cabin"/>
                        </a:rPr>
                        <a:t> </a:t>
                      </a:r>
                      <a14:m>
                        <m:oMath xmlns:m="http://schemas.openxmlformats.org/officeDocument/2006/math">
                          <m:r>
                            <a:rPr lang="en-US" b="0" i="1" smtClean="0">
                              <a:solidFill>
                                <a:schemeClr val="dk1"/>
                              </a:solidFill>
                              <a:latin typeface="Cambria Math" panose="02040503050406030204" pitchFamily="18" charset="0"/>
                              <a:ea typeface="Cabin"/>
                              <a:cs typeface="Cabin"/>
                              <a:sym typeface="Cabin"/>
                            </a:rPr>
                            <m:t>≤</m:t>
                          </m:r>
                          <m:sSub>
                            <m:sSubPr>
                              <m:ctrlPr>
                                <a:rPr lang="en-US" b="0" i="1" smtClean="0">
                                  <a:solidFill>
                                    <a:schemeClr val="dk1"/>
                                  </a:solidFill>
                                  <a:latin typeface="Cambria Math" panose="02040503050406030204" pitchFamily="18" charset="0"/>
                                  <a:ea typeface="Cabin"/>
                                  <a:cs typeface="Cabin"/>
                                  <a:sym typeface="Cabin"/>
                                </a:rPr>
                              </m:ctrlPr>
                            </m:sSubPr>
                            <m:e>
                              <m:r>
                                <a:rPr lang="en-US" b="0" i="1" smtClean="0">
                                  <a:solidFill>
                                    <a:schemeClr val="dk1"/>
                                  </a:solidFill>
                                  <a:latin typeface="Cambria Math" panose="02040503050406030204" pitchFamily="18" charset="0"/>
                                  <a:ea typeface="Cabin"/>
                                  <a:cs typeface="Cabin"/>
                                  <a:sym typeface="Cabin"/>
                                </a:rPr>
                                <m:t>𝐶</m:t>
                              </m:r>
                            </m:e>
                            <m:sub>
                              <m:r>
                                <a:rPr lang="en-US" b="0" i="1" smtClean="0">
                                  <a:solidFill>
                                    <a:schemeClr val="dk1"/>
                                  </a:solidFill>
                                  <a:latin typeface="Cambria Math" panose="02040503050406030204" pitchFamily="18" charset="0"/>
                                  <a:ea typeface="Cabin"/>
                                  <a:cs typeface="Cabin"/>
                                  <a:sym typeface="Cabin"/>
                                </a:rPr>
                                <m:t>2</m:t>
                              </m:r>
                            </m:sub>
                          </m:sSub>
                          <m:r>
                            <a:rPr lang="en-US" b="0" i="1" smtClean="0">
                              <a:solidFill>
                                <a:schemeClr val="dk1"/>
                              </a:solidFill>
                              <a:latin typeface="Cambria Math" panose="02040503050406030204" pitchFamily="18" charset="0"/>
                              <a:ea typeface="Cabin"/>
                              <a:cs typeface="Cabin"/>
                              <a:sym typeface="Cabin"/>
                            </a:rPr>
                            <m:t>(</m:t>
                          </m:r>
                          <m:r>
                            <a:rPr lang="en-US" b="0" i="1" smtClean="0">
                              <a:solidFill>
                                <a:schemeClr val="dk1"/>
                              </a:solidFill>
                              <a:latin typeface="Cambria Math" panose="02040503050406030204" pitchFamily="18" charset="0"/>
                              <a:ea typeface="Cabin"/>
                              <a:cs typeface="Cabin"/>
                              <a:sym typeface="Cabin"/>
                            </a:rPr>
                            <m:t>𝑡</m:t>
                          </m:r>
                          <m:r>
                            <a:rPr lang="en-US" b="0" i="1" smtClean="0">
                              <a:solidFill>
                                <a:schemeClr val="dk1"/>
                              </a:solidFill>
                              <a:latin typeface="Cambria Math" panose="02040503050406030204" pitchFamily="18" charset="0"/>
                              <a:ea typeface="Cabin"/>
                              <a:cs typeface="Cabin"/>
                              <a:sym typeface="Cabin"/>
                            </a:rPr>
                            <m:t>)</m:t>
                          </m:r>
                        </m:oMath>
                      </a14:m>
                      <a:endParaRPr i="1" dirty="0">
                        <a:solidFill>
                          <a:schemeClr val="dk1"/>
                        </a:solidFill>
                        <a:latin typeface="Cabin"/>
                        <a:ea typeface="Cabin"/>
                        <a:cs typeface="Cabin"/>
                        <a:sym typeface="Cabin"/>
                      </a:endParaRPr>
                    </a:p>
                  </p:txBody>
                </p:sp>
              </mc:Choice>
              <mc:Fallback xmlns="">
                <p:sp>
                  <p:nvSpPr>
                    <p:cNvPr id="59" name="Google Shape;900;p32">
                      <a:extLst>
                        <a:ext uri="{FF2B5EF4-FFF2-40B4-BE49-F238E27FC236}">
                          <a16:creationId xmlns:a16="http://schemas.microsoft.com/office/drawing/2014/main" id="{B1155848-09C2-738C-7F2D-C83A1F620660}"/>
                        </a:ext>
                      </a:extLst>
                    </p:cNvPr>
                    <p:cNvSpPr txBox="1">
                      <a:spLocks noRot="1" noChangeAspect="1" noMove="1" noResize="1" noEditPoints="1" noAdjustHandles="1" noChangeArrowheads="1" noChangeShapeType="1" noTextEdit="1"/>
                    </p:cNvSpPr>
                    <p:nvPr/>
                  </p:nvSpPr>
                  <p:spPr>
                    <a:xfrm>
                      <a:off x="10501658" y="1961985"/>
                      <a:ext cx="2930253" cy="532339"/>
                    </a:xfrm>
                    <a:prstGeom prst="rect">
                      <a:avLst/>
                    </a:prstGeom>
                    <a:blipFill>
                      <a:blip r:embed="rId9"/>
                      <a:stretch>
                        <a:fillRect l="-831" b="-4615"/>
                      </a:stretch>
                    </a:blipFill>
                    <a:ln>
                      <a:noFill/>
                    </a:ln>
                  </p:spPr>
                  <p:txBody>
                    <a:bodyPr/>
                    <a:lstStyle/>
                    <a:p>
                      <a:r>
                        <a:rPr lang="en-US">
                          <a:noFill/>
                        </a:rPr>
                        <a:t> </a:t>
                      </a:r>
                    </a:p>
                  </p:txBody>
                </p:sp>
              </mc:Fallback>
            </mc:AlternateContent>
            <p:cxnSp>
              <p:nvCxnSpPr>
                <p:cNvPr id="60" name="Google Shape;901;p32">
                  <a:extLst>
                    <a:ext uri="{FF2B5EF4-FFF2-40B4-BE49-F238E27FC236}">
                      <a16:creationId xmlns:a16="http://schemas.microsoft.com/office/drawing/2014/main" id="{46038E5D-DA17-79E4-7BF4-427336F0B65B}"/>
                    </a:ext>
                  </a:extLst>
                </p:cNvPr>
                <p:cNvCxnSpPr/>
                <p:nvPr/>
              </p:nvCxnSpPr>
              <p:spPr>
                <a:xfrm>
                  <a:off x="7758762" y="1441259"/>
                  <a:ext cx="791100" cy="0"/>
                </a:xfrm>
                <a:prstGeom prst="straightConnector1">
                  <a:avLst/>
                </a:prstGeom>
                <a:noFill/>
                <a:ln w="9525" cap="flat" cmpd="sng">
                  <a:solidFill>
                    <a:schemeClr val="dk2"/>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61" name="Google Shape;903;p32">
                      <a:extLst>
                        <a:ext uri="{FF2B5EF4-FFF2-40B4-BE49-F238E27FC236}">
                          <a16:creationId xmlns:a16="http://schemas.microsoft.com/office/drawing/2014/main" id="{89C9697D-6441-48C5-4670-CDC2AFDE994D}"/>
                        </a:ext>
                      </a:extLst>
                    </p:cNvPr>
                    <p:cNvSpPr txBox="1"/>
                    <p:nvPr/>
                  </p:nvSpPr>
                  <p:spPr>
                    <a:xfrm>
                      <a:off x="7278019" y="1047503"/>
                      <a:ext cx="1918146" cy="491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 xmlns:m="http://schemas.openxmlformats.org/officeDocument/2006/math">
                          <m:sSub>
                            <m:sSubPr>
                              <m:ctrlPr>
                                <a:rPr lang="en-US" sz="1200" b="0" i="1" smtClean="0">
                                  <a:solidFill>
                                    <a:schemeClr val="dk1"/>
                                  </a:solidFill>
                                  <a:latin typeface="Cambria Math" panose="02040503050406030204" pitchFamily="18" charset="0"/>
                                  <a:ea typeface="Cabin"/>
                                  <a:cs typeface="Cabin"/>
                                  <a:sym typeface="Cabin"/>
                                </a:rPr>
                              </m:ctrlPr>
                            </m:sSubPr>
                            <m:e>
                              <m:r>
                                <a:rPr lang="en-US" sz="1200" b="0" i="1" smtClean="0">
                                  <a:solidFill>
                                    <a:schemeClr val="dk1"/>
                                  </a:solidFill>
                                  <a:latin typeface="Cambria Math" panose="02040503050406030204" pitchFamily="18" charset="0"/>
                                  <a:ea typeface="Cabin"/>
                                  <a:cs typeface="Cabin"/>
                                  <a:sym typeface="Cabin"/>
                                </a:rPr>
                                <m:t>𝜆</m:t>
                              </m:r>
                            </m:e>
                            <m:sub>
                              <m:r>
                                <a:rPr lang="en-US" sz="1200" b="0" i="1" smtClean="0">
                                  <a:solidFill>
                                    <a:schemeClr val="dk1"/>
                                  </a:solidFill>
                                  <a:latin typeface="Cambria Math" panose="02040503050406030204" pitchFamily="18" charset="0"/>
                                  <a:ea typeface="Cabin"/>
                                  <a:cs typeface="Cabin"/>
                                  <a:sym typeface="Cabin"/>
                                </a:rPr>
                                <m:t>2</m:t>
                              </m:r>
                            </m:sub>
                          </m:sSub>
                        </m:oMath>
                      </a14:m>
                      <a:r>
                        <a:rPr lang="en-US" sz="1200" dirty="0">
                          <a:solidFill>
                            <a:schemeClr val="dk1"/>
                          </a:solidFill>
                          <a:latin typeface="Cabin"/>
                          <a:ea typeface="Cabin"/>
                          <a:cs typeface="Cabin"/>
                          <a:sym typeface="Cabin"/>
                        </a:rPr>
                        <a:t> jobs/sec</a:t>
                      </a:r>
                      <a:endParaRPr sz="1200" dirty="0">
                        <a:solidFill>
                          <a:schemeClr val="dk1"/>
                        </a:solidFill>
                        <a:latin typeface="Cabin"/>
                        <a:ea typeface="Cabin"/>
                        <a:cs typeface="Cabin"/>
                        <a:sym typeface="Cabin"/>
                      </a:endParaRPr>
                    </a:p>
                  </p:txBody>
                </p:sp>
              </mc:Choice>
              <mc:Fallback xmlns="">
                <p:sp>
                  <p:nvSpPr>
                    <p:cNvPr id="61" name="Google Shape;903;p32">
                      <a:extLst>
                        <a:ext uri="{FF2B5EF4-FFF2-40B4-BE49-F238E27FC236}">
                          <a16:creationId xmlns:a16="http://schemas.microsoft.com/office/drawing/2014/main" id="{89C9697D-6441-48C5-4670-CDC2AFDE994D}"/>
                        </a:ext>
                      </a:extLst>
                    </p:cNvPr>
                    <p:cNvSpPr txBox="1">
                      <a:spLocks noRot="1" noChangeAspect="1" noMove="1" noResize="1" noEditPoints="1" noAdjustHandles="1" noChangeArrowheads="1" noChangeShapeType="1" noTextEdit="1"/>
                    </p:cNvSpPr>
                    <p:nvPr/>
                  </p:nvSpPr>
                  <p:spPr>
                    <a:xfrm>
                      <a:off x="7278019" y="1047503"/>
                      <a:ext cx="1918146" cy="491388"/>
                    </a:xfrm>
                    <a:prstGeom prst="rect">
                      <a:avLst/>
                    </a:prstGeom>
                    <a:blipFill>
                      <a:blip r:embed="rId10"/>
                      <a:stretch>
                        <a:fillRect/>
                      </a:stretch>
                    </a:blipFill>
                    <a:ln>
                      <a:noFill/>
                    </a:ln>
                  </p:spPr>
                  <p:txBody>
                    <a:bodyPr/>
                    <a:lstStyle/>
                    <a:p>
                      <a:r>
                        <a:rPr lang="en-US">
                          <a:noFill/>
                        </a:rPr>
                        <a:t> </a:t>
                      </a:r>
                    </a:p>
                  </p:txBody>
                </p:sp>
              </mc:Fallback>
            </mc:AlternateContent>
          </p:grpSp>
          <p:pic>
            <p:nvPicPr>
              <p:cNvPr id="56" name="Google Shape;644;p26">
                <a:extLst>
                  <a:ext uri="{FF2B5EF4-FFF2-40B4-BE49-F238E27FC236}">
                    <a16:creationId xmlns:a16="http://schemas.microsoft.com/office/drawing/2014/main" id="{D5D4EBC8-A60F-EF56-045B-974630FB15BB}"/>
                  </a:ext>
                </a:extLst>
              </p:cNvPr>
              <p:cNvPicPr preferRelativeResize="0"/>
              <p:nvPr/>
            </p:nvPicPr>
            <p:blipFill>
              <a:blip r:embed="rId6">
                <a:alphaModFix/>
              </a:blip>
              <a:stretch>
                <a:fillRect/>
              </a:stretch>
            </p:blipFill>
            <p:spPr>
              <a:xfrm>
                <a:off x="5352457" y="716365"/>
                <a:ext cx="1046700" cy="1046700"/>
              </a:xfrm>
              <a:prstGeom prst="rect">
                <a:avLst/>
              </a:prstGeom>
              <a:noFill/>
              <a:ln>
                <a:noFill/>
              </a:ln>
            </p:spPr>
          </p:pic>
        </p:grpSp>
        <p:sp>
          <p:nvSpPr>
            <p:cNvPr id="905" name="Google Shape;916;p32">
              <a:extLst>
                <a:ext uri="{FF2B5EF4-FFF2-40B4-BE49-F238E27FC236}">
                  <a16:creationId xmlns:a16="http://schemas.microsoft.com/office/drawing/2014/main" id="{18A4F35E-5336-3739-8D15-C8A3EE028163}"/>
                </a:ext>
              </a:extLst>
            </p:cNvPr>
            <p:cNvSpPr/>
            <p:nvPr/>
          </p:nvSpPr>
          <p:spPr>
            <a:xfrm>
              <a:off x="9094909" y="3444231"/>
              <a:ext cx="365760" cy="36576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bin"/>
                <a:ea typeface="Cabin"/>
                <a:cs typeface="Cabin"/>
                <a:sym typeface="Cabin"/>
              </a:endParaRPr>
            </a:p>
          </p:txBody>
        </p:sp>
      </p:grpSp>
      <mc:AlternateContent xmlns:mc="http://schemas.openxmlformats.org/markup-compatibility/2006" xmlns:a14="http://schemas.microsoft.com/office/drawing/2010/main">
        <mc:Choice Requires="a14">
          <p:sp>
            <p:nvSpPr>
              <p:cNvPr id="946" name="Google Shape;903;p32">
                <a:extLst>
                  <a:ext uri="{FF2B5EF4-FFF2-40B4-BE49-F238E27FC236}">
                    <a16:creationId xmlns:a16="http://schemas.microsoft.com/office/drawing/2014/main" id="{31724807-B53E-7F84-7BBE-6FC44C355AE9}"/>
                  </a:ext>
                </a:extLst>
              </p:cNvPr>
              <p:cNvSpPr txBox="1"/>
              <p:nvPr/>
            </p:nvSpPr>
            <p:spPr>
              <a:xfrm>
                <a:off x="287203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1</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dirty="0">
                  <a:solidFill>
                    <a:schemeClr val="dk1"/>
                  </a:solidFill>
                  <a:latin typeface="Cabin"/>
                  <a:ea typeface="Cabin"/>
                  <a:cs typeface="Cabin"/>
                  <a:sym typeface="Cabin"/>
                </a:endParaRPr>
              </a:p>
            </p:txBody>
          </p:sp>
        </mc:Choice>
        <mc:Fallback xmlns="">
          <p:sp>
            <p:nvSpPr>
              <p:cNvPr id="946" name="Google Shape;903;p32">
                <a:extLst>
                  <a:ext uri="{FF2B5EF4-FFF2-40B4-BE49-F238E27FC236}">
                    <a16:creationId xmlns:a16="http://schemas.microsoft.com/office/drawing/2014/main" id="{31724807-B53E-7F84-7BBE-6FC44C355AE9}"/>
                  </a:ext>
                </a:extLst>
              </p:cNvPr>
              <p:cNvSpPr txBox="1">
                <a:spLocks noRot="1" noChangeAspect="1" noMove="1" noResize="1" noEditPoints="1" noAdjustHandles="1" noChangeArrowheads="1" noChangeShapeType="1" noTextEdit="1"/>
              </p:cNvSpPr>
              <p:nvPr/>
            </p:nvSpPr>
            <p:spPr>
              <a:xfrm>
                <a:off x="2872039" y="4274693"/>
                <a:ext cx="671919" cy="492412"/>
              </a:xfrm>
              <a:prstGeom prst="rect">
                <a:avLst/>
              </a:prstGeom>
              <a:blipFill>
                <a:blip r:embed="rId11"/>
                <a:stretch>
                  <a:fillRect r="-18182" b="-37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7" name="Google Shape;903;p32">
                <a:extLst>
                  <a:ext uri="{FF2B5EF4-FFF2-40B4-BE49-F238E27FC236}">
                    <a16:creationId xmlns:a16="http://schemas.microsoft.com/office/drawing/2014/main" id="{25626007-95F3-D1E7-1C2E-5E5054ED2CE3}"/>
                  </a:ext>
                </a:extLst>
              </p:cNvPr>
              <p:cNvSpPr txBox="1"/>
              <p:nvPr/>
            </p:nvSpPr>
            <p:spPr>
              <a:xfrm>
                <a:off x="8758949" y="4274693"/>
                <a:ext cx="67191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r>
                        <a:rPr lang="en-US" sz="2000" b="0" i="1" smtClean="0">
                          <a:solidFill>
                            <a:schemeClr val="dk1"/>
                          </a:solidFill>
                          <a:latin typeface="Cambria Math" panose="02040503050406030204" pitchFamily="18" charset="0"/>
                          <a:ea typeface="Cabin"/>
                          <a:cs typeface="Cabin"/>
                          <a:sym typeface="Cabin"/>
                        </a:rPr>
                        <m:t>[</m:t>
                      </m:r>
                      <m:sSub>
                        <m:sSubPr>
                          <m:ctrlPr>
                            <a:rPr lang="en-US" sz="2000" b="0" i="1" smtClean="0">
                              <a:solidFill>
                                <a:schemeClr val="dk1"/>
                              </a:solidFill>
                              <a:latin typeface="Cambria Math" panose="02040503050406030204" pitchFamily="18" charset="0"/>
                              <a:ea typeface="Cabin"/>
                              <a:cs typeface="Cabin"/>
                              <a:sym typeface="Cabin"/>
                            </a:rPr>
                          </m:ctrlPr>
                        </m:sSubPr>
                        <m:e>
                          <m:r>
                            <a:rPr lang="en-US" sz="2000" b="0" i="1" smtClean="0">
                              <a:solidFill>
                                <a:schemeClr val="dk1"/>
                              </a:solidFill>
                              <a:latin typeface="Cambria Math" panose="02040503050406030204" pitchFamily="18" charset="0"/>
                              <a:ea typeface="Cabin"/>
                              <a:cs typeface="Cabin"/>
                              <a:sym typeface="Cabin"/>
                            </a:rPr>
                            <m:t>𝑇</m:t>
                          </m:r>
                        </m:e>
                        <m:sub>
                          <m:r>
                            <a:rPr lang="en-US" sz="2000" b="0" i="1" smtClean="0">
                              <a:solidFill>
                                <a:schemeClr val="dk1"/>
                              </a:solidFill>
                              <a:latin typeface="Cambria Math" panose="02040503050406030204" pitchFamily="18" charset="0"/>
                              <a:ea typeface="Cabin"/>
                              <a:cs typeface="Cabin"/>
                              <a:sym typeface="Cabin"/>
                            </a:rPr>
                            <m:t>2</m:t>
                          </m:r>
                        </m:sub>
                      </m:sSub>
                      <m:r>
                        <a:rPr lang="en-US" sz="2000" b="0" i="1" smtClean="0">
                          <a:solidFill>
                            <a:schemeClr val="dk1"/>
                          </a:solidFill>
                          <a:latin typeface="Cambria Math" panose="02040503050406030204" pitchFamily="18" charset="0"/>
                          <a:ea typeface="Cabin"/>
                          <a:cs typeface="Cabin"/>
                          <a:sym typeface="Cabin"/>
                        </a:rPr>
                        <m:t>]</m:t>
                      </m:r>
                    </m:oMath>
                  </m:oMathPara>
                </a14:m>
                <a:endParaRPr sz="2000" dirty="0">
                  <a:solidFill>
                    <a:schemeClr val="dk1"/>
                  </a:solidFill>
                  <a:latin typeface="Cabin"/>
                  <a:ea typeface="Cabin"/>
                  <a:cs typeface="Cabin"/>
                  <a:sym typeface="Cabin"/>
                </a:endParaRPr>
              </a:p>
            </p:txBody>
          </p:sp>
        </mc:Choice>
        <mc:Fallback xmlns="">
          <p:sp>
            <p:nvSpPr>
              <p:cNvPr id="947" name="Google Shape;903;p32">
                <a:extLst>
                  <a:ext uri="{FF2B5EF4-FFF2-40B4-BE49-F238E27FC236}">
                    <a16:creationId xmlns:a16="http://schemas.microsoft.com/office/drawing/2014/main" id="{25626007-95F3-D1E7-1C2E-5E5054ED2CE3}"/>
                  </a:ext>
                </a:extLst>
              </p:cNvPr>
              <p:cNvSpPr txBox="1">
                <a:spLocks noRot="1" noChangeAspect="1" noMove="1" noResize="1" noEditPoints="1" noAdjustHandles="1" noChangeArrowheads="1" noChangeShapeType="1" noTextEdit="1"/>
              </p:cNvSpPr>
              <p:nvPr/>
            </p:nvSpPr>
            <p:spPr>
              <a:xfrm>
                <a:off x="8758949" y="4274693"/>
                <a:ext cx="671919" cy="492412"/>
              </a:xfrm>
              <a:prstGeom prst="rect">
                <a:avLst/>
              </a:prstGeom>
              <a:blipFill>
                <a:blip r:embed="rId12"/>
                <a:stretch>
                  <a:fillRect r="-19091" b="-3704"/>
                </a:stretch>
              </a:blipFill>
              <a:ln>
                <a:noFill/>
              </a:ln>
            </p:spPr>
            <p:txBody>
              <a:bodyPr/>
              <a:lstStyle/>
              <a:p>
                <a:r>
                  <a:rPr lang="en-US">
                    <a:noFill/>
                  </a:rPr>
                  <a:t> </a:t>
                </a:r>
              </a:p>
            </p:txBody>
          </p:sp>
        </mc:Fallback>
      </mc:AlternateContent>
      <p:grpSp>
        <p:nvGrpSpPr>
          <p:cNvPr id="957" name="Group 956">
            <a:extLst>
              <a:ext uri="{FF2B5EF4-FFF2-40B4-BE49-F238E27FC236}">
                <a16:creationId xmlns:a16="http://schemas.microsoft.com/office/drawing/2014/main" id="{0081C357-1A1F-8329-A61F-8EEF0936FB8F}"/>
              </a:ext>
            </a:extLst>
          </p:cNvPr>
          <p:cNvGrpSpPr/>
          <p:nvPr/>
        </p:nvGrpSpPr>
        <p:grpSpPr>
          <a:xfrm>
            <a:off x="3570152" y="4860759"/>
            <a:ext cx="5524756" cy="1266013"/>
            <a:chOff x="3570152" y="4860759"/>
            <a:chExt cx="5524756" cy="1266013"/>
          </a:xfrm>
        </p:grpSpPr>
        <mc:AlternateContent xmlns:mc="http://schemas.openxmlformats.org/markup-compatibility/2006" xmlns:a14="http://schemas.microsoft.com/office/drawing/2010/main">
          <mc:Choice Requires="a14">
            <p:sp>
              <p:nvSpPr>
                <p:cNvPr id="949" name="Google Shape;903;p32">
                  <a:extLst>
                    <a:ext uri="{FF2B5EF4-FFF2-40B4-BE49-F238E27FC236}">
                      <a16:creationId xmlns:a16="http://schemas.microsoft.com/office/drawing/2014/main" id="{4F93B26E-B419-941F-62A0-3A7B18572B0E}"/>
                    </a:ext>
                  </a:extLst>
                </p:cNvPr>
                <p:cNvSpPr txBox="1"/>
                <p:nvPr/>
              </p:nvSpPr>
              <p:spPr>
                <a:xfrm>
                  <a:off x="4168368" y="5242137"/>
                  <a:ext cx="4340630" cy="884635"/>
                </a:xfrm>
                <a:prstGeom prst="rect">
                  <a:avLst/>
                </a:prstGeom>
                <a:noFill/>
                <a:ln>
                  <a:noFill/>
                </a:ln>
              </p:spPr>
              <p:txBody>
                <a:bodyPr spcFirstLastPara="1" wrap="square" lIns="91425" tIns="91425" rIns="91425" bIns="91425" anchor="t" anchorCtr="0">
                  <a:spAutoFit/>
                </a:bodyPr>
                <a:lstStyle/>
                <a:p>
                  <a:pPr lvl="0"/>
                  <a14:m>
                    <m:oMathPara xmlns:m="http://schemas.openxmlformats.org/officeDocument/2006/math">
                      <m:oMathParaPr>
                        <m:jc m:val="centerGroup"/>
                      </m:oMathParaPr>
                      <m:oMath xmlns:m="http://schemas.openxmlformats.org/officeDocument/2006/math">
                        <m:r>
                          <a:rPr lang="en-US" sz="2000" b="0" i="1" smtClean="0">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en-US" sz="2000" b="0" i="1" smtClean="0">
                                <a:solidFill>
                                  <a:schemeClr val="dk1"/>
                                </a:solidFill>
                                <a:latin typeface="Cambria Math" panose="02040503050406030204" pitchFamily="18" charset="0"/>
                                <a:ea typeface="Cabin"/>
                                <a:cs typeface="Cabin"/>
                                <a:sym typeface="Cabin"/>
                              </a:rPr>
                            </m:ctrlPr>
                          </m:dPr>
                          <m:e>
                            <m:r>
                              <a:rPr lang="en-US" sz="2000" b="0" i="1" smtClean="0">
                                <a:solidFill>
                                  <a:schemeClr val="dk1"/>
                                </a:solidFill>
                                <a:latin typeface="Cambria Math" panose="02040503050406030204" pitchFamily="18" charset="0"/>
                                <a:ea typeface="Cabin"/>
                                <a:cs typeface="Cabin"/>
                                <a:sym typeface="Cabin"/>
                              </a:rPr>
                              <m:t>𝑇</m:t>
                            </m:r>
                          </m:e>
                        </m:d>
                        <m:r>
                          <a:rPr lang="en-US" sz="2000" b="0" i="1" smtClean="0">
                            <a:solidFill>
                              <a:schemeClr val="dk1"/>
                            </a:solidFill>
                            <a:latin typeface="Cambria Math" panose="02040503050406030204" pitchFamily="18" charset="0"/>
                            <a:ea typeface="Cabin"/>
                            <a:cs typeface="Cabin"/>
                            <a:sym typeface="Cabin"/>
                          </a:rPr>
                          <m:t>=</m:t>
                        </m:r>
                        <m:f>
                          <m:fPr>
                            <m:ctrlPr>
                              <a:rPr lang="en-US" sz="2000" b="0" i="1" smtClean="0">
                                <a:solidFill>
                                  <a:schemeClr val="dk1"/>
                                </a:solidFill>
                                <a:latin typeface="Cambria Math" panose="02040503050406030204" pitchFamily="18" charset="0"/>
                                <a:sym typeface="Cabin"/>
                              </a:rPr>
                            </m:ctrlPr>
                          </m:fPr>
                          <m:num>
                            <m:sSub>
                              <m:sSubPr>
                                <m:ctrlPr>
                                  <a:rPr lang="ar-AE" sz="2000" i="1">
                                    <a:solidFill>
                                      <a:schemeClr val="dk1"/>
                                    </a:solidFill>
                                    <a:latin typeface="Cambria Math" panose="02040503050406030204" pitchFamily="18" charset="0"/>
                                    <a:ea typeface="Cabin"/>
                                    <a:cs typeface="Cabin"/>
                                    <a:sym typeface="Cabin"/>
                                  </a:rPr>
                                </m:ctrlPr>
                              </m:sSubPr>
                              <m:e>
                                <m:r>
                                  <a:rPr lang="ar-AE" sz="2000" i="1">
                                    <a:solidFill>
                                      <a:schemeClr val="dk1"/>
                                    </a:solidFill>
                                    <a:latin typeface="Cambria Math" panose="02040503050406030204" pitchFamily="18" charset="0"/>
                                    <a:ea typeface="Cabin"/>
                                    <a:cs typeface="Cabin"/>
                                    <a:sym typeface="Cabin"/>
                                  </a:rPr>
                                  <m:t>𝜆</m:t>
                                </m:r>
                              </m:e>
                              <m:sub>
                                <m:r>
                                  <a:rPr lang="ar-AE" sz="2000" i="1">
                                    <a:solidFill>
                                      <a:schemeClr val="dk1"/>
                                    </a:solidFill>
                                    <a:latin typeface="Cambria Math" panose="02040503050406030204" pitchFamily="18" charset="0"/>
                                    <a:ea typeface="Cabin"/>
                                    <a:cs typeface="Cabin"/>
                                    <a:sym typeface="Cabin"/>
                                  </a:rPr>
                                  <m:t>1</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d>
                              <m:dPr>
                                <m:begChr m:val="["/>
                                <m:endChr m:val="]"/>
                                <m:ctrlPr>
                                  <a:rPr lang="ar-AE" sz="2000" i="1">
                                    <a:solidFill>
                                      <a:schemeClr val="dk1"/>
                                    </a:solidFill>
                                    <a:latin typeface="Cambria Math" panose="02040503050406030204" pitchFamily="18" charset="0"/>
                                    <a:ea typeface="Cambria Math" panose="02040503050406030204" pitchFamily="18" charset="0"/>
                                    <a:cs typeface="Cabin"/>
                                    <a:sym typeface="Cabin"/>
                                  </a:rPr>
                                </m:ctrlPr>
                              </m:dPr>
                              <m:e>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1</m:t>
                                    </m:r>
                                  </m:sub>
                                </m:sSub>
                              </m:e>
                            </m:d>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𝜆</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𝔼</m:t>
                            </m:r>
                            <m:r>
                              <a:rPr lang="ar-AE" sz="2000" i="1">
                                <a:solidFill>
                                  <a:schemeClr val="dk1"/>
                                </a:solidFill>
                                <a:latin typeface="Cambria Math" panose="02040503050406030204" pitchFamily="18" charset="0"/>
                                <a:ea typeface="Cambria Math" panose="02040503050406030204" pitchFamily="18" charset="0"/>
                                <a:cs typeface="Cabin"/>
                                <a:sym typeface="Cabin"/>
                              </a:rPr>
                              <m:t>[</m:t>
                            </m:r>
                            <m:sSub>
                              <m:sSubPr>
                                <m:ctrlPr>
                                  <a:rPr lang="ar-AE" sz="2000" i="1">
                                    <a:solidFill>
                                      <a:schemeClr val="dk1"/>
                                    </a:solidFill>
                                    <a:latin typeface="Cambria Math" panose="02040503050406030204" pitchFamily="18" charset="0"/>
                                    <a:ea typeface="Cambria Math" panose="02040503050406030204" pitchFamily="18" charset="0"/>
                                    <a:cs typeface="Cabin"/>
                                    <a:sym typeface="Cabin"/>
                                  </a:rPr>
                                </m:ctrlPr>
                              </m:sSubPr>
                              <m:e>
                                <m:r>
                                  <a:rPr lang="ar-AE" sz="2000" i="1">
                                    <a:solidFill>
                                      <a:schemeClr val="dk1"/>
                                    </a:solidFill>
                                    <a:latin typeface="Cambria Math" panose="02040503050406030204" pitchFamily="18" charset="0"/>
                                    <a:ea typeface="Cambria Math" panose="02040503050406030204" pitchFamily="18" charset="0"/>
                                    <a:cs typeface="Cabin"/>
                                    <a:sym typeface="Cabin"/>
                                  </a:rPr>
                                  <m:t>𝑇</m:t>
                                </m:r>
                              </m:e>
                              <m:sub>
                                <m:r>
                                  <a:rPr lang="ar-AE" sz="2000" i="1">
                                    <a:solidFill>
                                      <a:schemeClr val="dk1"/>
                                    </a:solidFill>
                                    <a:latin typeface="Cambria Math" panose="02040503050406030204" pitchFamily="18" charset="0"/>
                                    <a:ea typeface="Cambria Math" panose="02040503050406030204" pitchFamily="18" charset="0"/>
                                    <a:cs typeface="Cabin"/>
                                    <a:sym typeface="Cabin"/>
                                  </a:rPr>
                                  <m:t>2</m:t>
                                </m:r>
                              </m:sub>
                            </m:sSub>
                            <m:r>
                              <a:rPr lang="ar-AE" sz="2000" i="1">
                                <a:solidFill>
                                  <a:schemeClr val="dk1"/>
                                </a:solidFill>
                                <a:latin typeface="Cambria Math" panose="02040503050406030204" pitchFamily="18" charset="0"/>
                                <a:ea typeface="Cambria Math" panose="02040503050406030204" pitchFamily="18" charset="0"/>
                                <a:cs typeface="Cabin"/>
                                <a:sym typeface="Cabin"/>
                              </a:rPr>
                              <m:t>]</m:t>
                            </m:r>
                            <m:r>
                              <m:rPr>
                                <m:nor/>
                              </m:rPr>
                              <a:rPr lang="ar-AE" sz="2000" dirty="0">
                                <a:solidFill>
                                  <a:schemeClr val="dk1"/>
                                </a:solidFill>
                                <a:latin typeface="Cabin"/>
                                <a:ea typeface="Cabin"/>
                                <a:cs typeface="Cabin"/>
                                <a:sym typeface="Cabin"/>
                              </a:rPr>
                              <m:t> </m:t>
                            </m:r>
                          </m:num>
                          <m:den>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1</m:t>
                                </m:r>
                              </m:sub>
                            </m:sSub>
                            <m:r>
                              <a:rPr lang="en-US" sz="2000" b="0" i="1" smtClean="0">
                                <a:solidFill>
                                  <a:schemeClr val="dk1"/>
                                </a:solidFill>
                                <a:latin typeface="Cambria Math" panose="02040503050406030204" pitchFamily="18" charset="0"/>
                                <a:sym typeface="Cabin"/>
                              </a:rPr>
                              <m:t>+</m:t>
                            </m:r>
                            <m:sSub>
                              <m:sSubPr>
                                <m:ctrlPr>
                                  <a:rPr lang="en-US" sz="2000" b="0" i="1" smtClean="0">
                                    <a:solidFill>
                                      <a:schemeClr val="dk1"/>
                                    </a:solidFill>
                                    <a:latin typeface="Cambria Math" panose="02040503050406030204" pitchFamily="18" charset="0"/>
                                    <a:sym typeface="Cabin"/>
                                  </a:rPr>
                                </m:ctrlPr>
                              </m:sSubPr>
                              <m:e>
                                <m:r>
                                  <a:rPr lang="en-US" sz="2000" b="0" i="1" smtClean="0">
                                    <a:solidFill>
                                      <a:schemeClr val="dk1"/>
                                    </a:solidFill>
                                    <a:latin typeface="Cambria Math" panose="02040503050406030204" pitchFamily="18" charset="0"/>
                                    <a:sym typeface="Cabin"/>
                                  </a:rPr>
                                  <m:t>𝜆</m:t>
                                </m:r>
                              </m:e>
                              <m:sub>
                                <m:r>
                                  <a:rPr lang="en-US" sz="2000" b="0" i="1" smtClean="0">
                                    <a:solidFill>
                                      <a:schemeClr val="dk1"/>
                                    </a:solidFill>
                                    <a:latin typeface="Cambria Math" panose="02040503050406030204" pitchFamily="18" charset="0"/>
                                    <a:sym typeface="Cabin"/>
                                  </a:rPr>
                                  <m:t>2</m:t>
                                </m:r>
                              </m:sub>
                            </m:sSub>
                          </m:den>
                        </m:f>
                      </m:oMath>
                    </m:oMathPara>
                  </a14:m>
                  <a:endParaRPr sz="2000" dirty="0">
                    <a:solidFill>
                      <a:schemeClr val="dk1"/>
                    </a:solidFill>
                    <a:latin typeface="Cabin"/>
                    <a:ea typeface="Cabin"/>
                    <a:cs typeface="Cabin"/>
                    <a:sym typeface="Cabin"/>
                  </a:endParaRPr>
                </a:p>
              </p:txBody>
            </p:sp>
          </mc:Choice>
          <mc:Fallback xmlns="">
            <p:sp>
              <p:nvSpPr>
                <p:cNvPr id="949" name="Google Shape;903;p32">
                  <a:extLst>
                    <a:ext uri="{FF2B5EF4-FFF2-40B4-BE49-F238E27FC236}">
                      <a16:creationId xmlns:a16="http://schemas.microsoft.com/office/drawing/2014/main" id="{4F93B26E-B419-941F-62A0-3A7B18572B0E}"/>
                    </a:ext>
                  </a:extLst>
                </p:cNvPr>
                <p:cNvSpPr txBox="1">
                  <a:spLocks noRot="1" noChangeAspect="1" noMove="1" noResize="1" noEditPoints="1" noAdjustHandles="1" noChangeArrowheads="1" noChangeShapeType="1" noTextEdit="1"/>
                </p:cNvSpPr>
                <p:nvPr/>
              </p:nvSpPr>
              <p:spPr>
                <a:xfrm>
                  <a:off x="4168368" y="5242137"/>
                  <a:ext cx="4340630" cy="884635"/>
                </a:xfrm>
                <a:prstGeom prst="rect">
                  <a:avLst/>
                </a:prstGeom>
                <a:blipFill>
                  <a:blip r:embed="rId13"/>
                  <a:stretch>
                    <a:fillRect/>
                  </a:stretch>
                </a:blipFill>
                <a:ln>
                  <a:noFill/>
                </a:ln>
              </p:spPr>
              <p:txBody>
                <a:bodyPr/>
                <a:lstStyle/>
                <a:p>
                  <a:r>
                    <a:rPr lang="en-US">
                      <a:noFill/>
                    </a:rPr>
                    <a:t> </a:t>
                  </a:r>
                </a:p>
              </p:txBody>
            </p:sp>
          </mc:Fallback>
        </mc:AlternateContent>
        <p:cxnSp>
          <p:nvCxnSpPr>
            <p:cNvPr id="953" name="Google Shape;899;p32">
              <a:extLst>
                <a:ext uri="{FF2B5EF4-FFF2-40B4-BE49-F238E27FC236}">
                  <a16:creationId xmlns:a16="http://schemas.microsoft.com/office/drawing/2014/main" id="{E2FA10AA-31A4-3378-5769-E21B9AFF4B4B}"/>
                </a:ext>
              </a:extLst>
            </p:cNvPr>
            <p:cNvCxnSpPr>
              <a:cxnSpLocks/>
            </p:cNvCxnSpPr>
            <p:nvPr/>
          </p:nvCxnSpPr>
          <p:spPr>
            <a:xfrm>
              <a:off x="3570152" y="4860759"/>
              <a:ext cx="1350301" cy="539144"/>
            </a:xfrm>
            <a:prstGeom prst="straightConnector1">
              <a:avLst/>
            </a:prstGeom>
            <a:noFill/>
            <a:ln w="9525" cap="flat" cmpd="sng">
              <a:solidFill>
                <a:schemeClr val="dk2"/>
              </a:solidFill>
              <a:prstDash val="solid"/>
              <a:round/>
              <a:headEnd type="none" w="med" len="med"/>
              <a:tailEnd type="triangle" w="med" len="med"/>
            </a:ln>
          </p:spPr>
        </p:cxnSp>
        <p:cxnSp>
          <p:nvCxnSpPr>
            <p:cNvPr id="955" name="Google Shape;899;p32">
              <a:extLst>
                <a:ext uri="{FF2B5EF4-FFF2-40B4-BE49-F238E27FC236}">
                  <a16:creationId xmlns:a16="http://schemas.microsoft.com/office/drawing/2014/main" id="{F41AE334-2376-0167-7D94-050D36811862}"/>
                </a:ext>
              </a:extLst>
            </p:cNvPr>
            <p:cNvCxnSpPr>
              <a:cxnSpLocks/>
            </p:cNvCxnSpPr>
            <p:nvPr/>
          </p:nvCxnSpPr>
          <p:spPr>
            <a:xfrm flipH="1">
              <a:off x="7990658" y="4862166"/>
              <a:ext cx="1104250" cy="537737"/>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19075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5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23919 -0.19885 L 0.02109 -0.01783 " pathEditMode="relative" rAng="0" ptsTypes="AA">
                                      <p:cBhvr>
                                        <p:cTn id="18" dur="2000" fill="hold"/>
                                        <p:tgtEl>
                                          <p:spTgt spid="950"/>
                                        </p:tgtEl>
                                        <p:attrNameLst>
                                          <p:attrName>ppt_x</p:attrName>
                                          <p:attrName>ppt_y</p:attrName>
                                        </p:attrNameLst>
                                      </p:cBhvr>
                                      <p:rCtr x="-10911" y="9051"/>
                                    </p:animMotion>
                                  </p:childTnLst>
                                </p:cTn>
                              </p:par>
                              <p:par>
                                <p:cTn id="19" presetID="1" presetClass="entr" presetSubtype="0" fill="hold" nodeType="withEffect">
                                  <p:stCondLst>
                                    <p:cond delay="0"/>
                                  </p:stCondLst>
                                  <p:childTnLst>
                                    <p:set>
                                      <p:cBhvr>
                                        <p:cTn id="20" dur="1" fill="hold">
                                          <p:stCondLst>
                                            <p:cond delay="0"/>
                                          </p:stCondLst>
                                        </p:cTn>
                                        <p:tgtEl>
                                          <p:spTgt spid="951"/>
                                        </p:tgtEl>
                                        <p:attrNameLst>
                                          <p:attrName>style.visibility</p:attrName>
                                        </p:attrNameLst>
                                      </p:cBhvr>
                                      <p:to>
                                        <p:strVal val="visible"/>
                                      </p:to>
                                    </p:set>
                                  </p:childTnLst>
                                </p:cTn>
                              </p:par>
                              <p:par>
                                <p:cTn id="21" presetID="0" presetClass="path" presetSubtype="0" accel="50000" decel="50000" fill="hold" nodeType="withEffect">
                                  <p:stCondLst>
                                    <p:cond delay="0"/>
                                  </p:stCondLst>
                                  <p:childTnLst>
                                    <p:animMotion origin="layout" path="M -0.25612 -0.20787 L 0.00143 -0.01806 " pathEditMode="relative" rAng="0" ptsTypes="AA">
                                      <p:cBhvr>
                                        <p:cTn id="22" dur="2000" fill="hold"/>
                                        <p:tgtEl>
                                          <p:spTgt spid="951"/>
                                        </p:tgtEl>
                                        <p:attrNameLst>
                                          <p:attrName>ppt_x</p:attrName>
                                          <p:attrName>ppt_y</p:attrName>
                                        </p:attrNameLst>
                                      </p:cBhvr>
                                      <p:rCtr x="12878" y="9491"/>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6" grpId="0"/>
      <p:bldP spid="94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9|7|6|5.1|25.1"/>
</p:tagLst>
</file>

<file path=ppt/tags/tag2.xml><?xml version="1.0" encoding="utf-8"?>
<p:tagLst xmlns:a="http://schemas.openxmlformats.org/drawingml/2006/main" xmlns:r="http://schemas.openxmlformats.org/officeDocument/2006/relationships" xmlns:p="http://schemas.openxmlformats.org/presentationml/2006/main">
  <p:tag name="TIMING" val="|1.1|6.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6484</TotalTime>
  <Words>7579</Words>
  <Application>Microsoft Macintosh PowerPoint</Application>
  <PresentationFormat>Widescreen</PresentationFormat>
  <Paragraphs>1237</Paragraphs>
  <Slides>61</Slides>
  <Notes>59</Notes>
  <HiddenSlides>16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61</vt:i4>
      </vt:variant>
    </vt:vector>
  </HeadingPairs>
  <TitlesOfParts>
    <vt:vector size="68" baseType="lpstr">
      <vt:lpstr>Cabin</vt:lpstr>
      <vt:lpstr>Arial</vt:lpstr>
      <vt:lpstr>Noto Sans Symbols</vt:lpstr>
      <vt:lpstr>EB Garamond</vt:lpstr>
      <vt:lpstr>Cambria Math</vt:lpstr>
      <vt:lpstr>Calibri</vt:lpstr>
      <vt:lpstr>Office Theme</vt:lpstr>
      <vt:lpstr>Simple Policies for Multiresource Job Scheduling</vt:lpstr>
      <vt:lpstr>A Wide Variety of Workloads Run in Data Centers</vt:lpstr>
      <vt:lpstr>Why is data center scheduling hard?</vt:lpstr>
      <vt:lpstr>Our Multiresource Job Model</vt:lpstr>
      <vt:lpstr>How do we pack jobs of each type to run on a server?</vt:lpstr>
      <vt:lpstr>Prior Works on Multiresource Scheduling</vt:lpstr>
      <vt:lpstr>Key Result 1: Stability Conditions</vt:lpstr>
      <vt:lpstr>Stability Conditions and Our Solution</vt:lpstr>
      <vt:lpstr>PowerPoint Presentation</vt:lpstr>
      <vt:lpstr>MSR-1 (Grosof 2024)</vt:lpstr>
      <vt:lpstr>Key Idea 3: Preemption Behaviors</vt:lpstr>
      <vt:lpstr>MSR Maximizes Stability Region (Preemptible Jobs)</vt:lpstr>
      <vt:lpstr>Picking the best MSR policy in the preemptive setting</vt:lpstr>
      <vt:lpstr>MSR: Non-preemptive</vt:lpstr>
      <vt:lpstr>MSR: Non-preemptive</vt:lpstr>
      <vt:lpstr>Conclusion</vt:lpstr>
      <vt:lpstr>Backup Slides</vt:lpstr>
      <vt:lpstr>Minimizing the mean response time of MSR policies</vt:lpstr>
      <vt:lpstr>How to find optimal MSR policy when preemptions are limited?</vt:lpstr>
      <vt:lpstr>An example on picking MSR</vt:lpstr>
      <vt:lpstr>Our Model of Multiresource Jobs</vt:lpstr>
      <vt:lpstr>Arrivals</vt:lpstr>
      <vt:lpstr>How do we pack jobs of each type to run on a server?</vt:lpstr>
      <vt:lpstr>Preemption Models</vt:lpstr>
      <vt:lpstr>Simulation Results</vt:lpstr>
      <vt:lpstr>Our Model of Multiresource Jobs</vt:lpstr>
      <vt:lpstr>Multiresource Jobs in Data Centers</vt:lpstr>
      <vt:lpstr>Scheduling Multiresource Jobs</vt:lpstr>
      <vt:lpstr>How to schedule multiresource jobs?</vt:lpstr>
      <vt:lpstr>E[T] bounds</vt:lpstr>
      <vt:lpstr>PowerPoint Presentation</vt:lpstr>
      <vt:lpstr>Foster-Lyapunov Theorem</vt:lpstr>
      <vt:lpstr>How to schedule multiresource jobs?</vt:lpstr>
      <vt:lpstr>How to schedule multiresource jobs?</vt:lpstr>
      <vt:lpstr>Our Model of Multiresource Jobs</vt:lpstr>
      <vt:lpstr>Queueing Dynamics</vt:lpstr>
      <vt:lpstr>Our Model of Multiresource Jobs</vt:lpstr>
      <vt:lpstr>Our Ideas: Modulated Service Rate (MSR)</vt:lpstr>
      <vt:lpstr>Theorem</vt:lpstr>
      <vt:lpstr>Proof Sketch</vt:lpstr>
      <vt:lpstr>MSR is throughput-optimal</vt:lpstr>
      <vt:lpstr>Our Ideas: Modulated Service Rate (MSR)</vt:lpstr>
      <vt:lpstr>Our Ideas: Modulated Service Rate (MSR)</vt:lpstr>
      <vt:lpstr>Our Ideas: Modulated Service Rate (MSR)</vt:lpstr>
      <vt:lpstr>Example: Solve for Average Completion Rate</vt:lpstr>
      <vt:lpstr>Picking the Candidate Set</vt:lpstr>
      <vt:lpstr>Using MSR-1 to bound MSR</vt:lpstr>
      <vt:lpstr>Does an MSR policy with bounded mean response time exist?</vt:lpstr>
      <vt:lpstr>Does a simple policy exist?</vt:lpstr>
      <vt:lpstr>How to pick an MSR policy?</vt:lpstr>
      <vt:lpstr>How to minimize the mean queue lengths of type-i jobs?</vt:lpstr>
      <vt:lpstr>MSR-1 Systems vs Multiserver Job Systems</vt:lpstr>
      <vt:lpstr>Our Approach vs Prior Work</vt:lpstr>
      <vt:lpstr>Why is it hard?</vt:lpstr>
      <vt:lpstr>Model Assumptions</vt:lpstr>
      <vt:lpstr>Schedules</vt:lpstr>
      <vt:lpstr>Queueing Dynamics</vt:lpstr>
      <vt:lpstr>More on Queueing Dynamics</vt:lpstr>
      <vt:lpstr>PowerPoint Presentation</vt:lpstr>
      <vt:lpstr>Performance Metrics</vt:lpstr>
      <vt:lpstr>State-of-the-art Multiresource Scheduling Policy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Policies for Multiresource Job Scheduling</dc:title>
  <cp:lastModifiedBy>Chen, Zhongrui</cp:lastModifiedBy>
  <cp:revision>1</cp:revision>
  <dcterms:modified xsi:type="dcterms:W3CDTF">2025-03-05T14:08:12Z</dcterms:modified>
</cp:coreProperties>
</file>